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2" r:id="rId2"/>
    <p:sldId id="266" r:id="rId3"/>
    <p:sldId id="273" r:id="rId4"/>
    <p:sldId id="299" r:id="rId5"/>
    <p:sldId id="298" r:id="rId6"/>
    <p:sldId id="291" r:id="rId7"/>
    <p:sldId id="284" r:id="rId8"/>
    <p:sldId id="279" r:id="rId9"/>
    <p:sldId id="272" r:id="rId10"/>
    <p:sldId id="276" r:id="rId11"/>
    <p:sldId id="321" r:id="rId12"/>
    <p:sldId id="313" r:id="rId13"/>
    <p:sldId id="317" r:id="rId14"/>
    <p:sldId id="280" r:id="rId15"/>
    <p:sldId id="277" r:id="rId16"/>
    <p:sldId id="294" r:id="rId17"/>
    <p:sldId id="287" r:id="rId18"/>
    <p:sldId id="283" r:id="rId19"/>
    <p:sldId id="288" r:id="rId20"/>
    <p:sldId id="278" r:id="rId21"/>
    <p:sldId id="308" r:id="rId22"/>
    <p:sldId id="305" r:id="rId23"/>
    <p:sldId id="297" r:id="rId24"/>
    <p:sldId id="261" r:id="rId25"/>
    <p:sldId id="289" r:id="rId26"/>
    <p:sldId id="312" r:id="rId27"/>
    <p:sldId id="285" r:id="rId28"/>
    <p:sldId id="295" r:id="rId29"/>
    <p:sldId id="260" r:id="rId30"/>
    <p:sldId id="296" r:id="rId31"/>
    <p:sldId id="258" r:id="rId32"/>
    <p:sldId id="259" r:id="rId33"/>
    <p:sldId id="263" r:id="rId34"/>
    <p:sldId id="30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дмила Давидчик" initials="ЛД" lastIdx="1" clrIdx="0">
    <p:extLst>
      <p:ext uri="{19B8F6BF-5375-455C-9EA6-DF929625EA0E}">
        <p15:presenceInfo xmlns:p15="http://schemas.microsoft.com/office/powerpoint/2012/main" userId="12970acdf9448c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68370-FA5F-48BF-8443-FB9D1015D30E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28D45-2F87-4C4E-8119-3B60D572C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24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9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770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0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1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4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2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28D45-2F87-4C4E-8119-3B60D572C47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7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403CE-ADD2-4465-8D40-EF6441D8F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D44FEC-56DE-475A-896D-3042094CF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0CDED9-E587-48FF-B4A4-B4594102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499B0-E546-42DC-98D5-9D8A4882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4F72D-46D7-48A1-8707-67F6E717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0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875C8-AD84-4463-8C64-0F872293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9D61A1-D803-4BE8-A86F-0E360178B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2F2044-C308-4682-B8C4-FBC0017B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F59BA-0E32-4B29-B2F1-F20A1C82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2C2C0C-9494-40A8-A303-F4021107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6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C203B7-EC8C-4BC3-BE0B-053A89E9A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0FBF86-975E-4D5D-BC1A-C336F6ECE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0EF42-A903-40BC-9E64-15D1E8A5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6A4EDC-48D0-4236-96C5-F8A32D64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6DA7FA-4738-4189-AB23-45A23D65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6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E04FA-4291-42E3-A321-6C109467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4B4548-2B8E-4D7A-A5C5-D6E737EBF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7043B5-FC8D-423D-B1C5-4B410C0F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F9621-4683-488C-A2CB-C21F888AD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5F5A1C-FD02-42EF-A96F-AF0F183A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62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9ED1B-0CAE-41C0-9954-88253676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94539-C095-49C5-9CD3-440277C95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ADD44-3CA3-45CD-9CAC-B5F8251D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29FC22-DF19-43ED-9C2B-41FA3033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D698F4-7969-49D8-BC78-377F98E2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C54EE-6B30-481B-8FC0-8AEC2F21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81FF2-0B64-49CB-86FD-CF8FD1D84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75569D-E2DD-46A7-A598-0823DC5C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7CF86-9199-48F6-BDEF-A4FB6BD7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B484B7-C0CE-4227-BF8D-8A9E4E8E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5ACF1-EB7B-461A-80F0-6339E026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23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412EB-5FE1-4354-8291-0DA0FB5A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0695F8-5BF0-4A8B-A4E4-A5F6B9A3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F7B66B-0B0A-4D66-AEF7-E18F2D50A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6DE9B4-6238-4C26-927D-8E5E9A8A8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A4ED90-53A2-448D-A622-2F2C7C987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144520-2C4F-4706-AC6F-15D3F168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FC7FE8-A412-4151-8FF4-7C93897B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E184DF-B86B-41B1-B4B2-A0CBFE09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0A1B3-1AAE-42BE-A3E2-9BE361D1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E1E39C-7714-48F6-BA78-3B17125A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397F1A-498C-4E91-BC6B-9AA98097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10A625-9197-4C25-9B1B-9796F30B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4D3FFB-7363-43BF-9A25-8CC34A71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72FFD8-066D-478A-A012-398C070B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5595A3-7AAA-469F-B9BB-D4BA3AAA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1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F6BDE-2C53-4880-9289-AAACB7BC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5901E-41CD-4306-93BA-8B587E346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4697E3-B271-4901-8409-607C89FB1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E41981-2FCE-44EC-8CB8-D397A3DD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B40B5D-679E-4E4D-8A65-C49A18E4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419678-9183-4FF2-A802-0490FADF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59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2243D-CBC0-4E91-B240-E01039D7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F6B69E-F18D-429D-8FF2-BEFE1BC14B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C1B315-75D3-477D-853D-21E2ECD00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353D02-515C-42EC-A915-5451303D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E07310-0E75-4856-A83D-6E6716B8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C337C-0CF9-4BEA-81AE-7B07A603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42310-DD6F-4FFF-862D-F74DB206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7F7DFE-6B9A-4905-A326-3F72D68E7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0C216-D3E2-42D0-9DE0-B036601B4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6CBA-62CD-46AD-8842-F0523728D2B8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091B-78F8-4918-ACE1-70005B81C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8F592-2DB6-4547-BFB2-EF99D6100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DE19-BDEA-4C62-9D7F-2CA824821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72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.png"/><Relationship Id="rId7" Type="http://schemas.openxmlformats.org/officeDocument/2006/relationships/hyperlink" Target="http://www.kkk-lebed.ru/2015-09-03-02-27-55/771-tretyakov-andrej-yakovlevich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2.png"/><Relationship Id="rId3" Type="http://schemas.openxmlformats.org/officeDocument/2006/relationships/hyperlink" Target="http://www.kkk-lebed.ru/2015-09-03-02-27-55/768-posyagalov-sergej-efimovich.html" TargetMode="External"/><Relationship Id="rId7" Type="http://schemas.openxmlformats.org/officeDocument/2006/relationships/image" Target="../media/image61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16.jpeg"/><Relationship Id="rId5" Type="http://schemas.openxmlformats.org/officeDocument/2006/relationships/image" Target="../media/image59.jpeg"/><Relationship Id="rId15" Type="http://schemas.openxmlformats.org/officeDocument/2006/relationships/image" Target="../media/image64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6.jpg"/><Relationship Id="rId7" Type="http://schemas.openxmlformats.org/officeDocument/2006/relationships/image" Target="../media/image1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8.jpeg"/><Relationship Id="rId5" Type="http://schemas.openxmlformats.org/officeDocument/2006/relationships/image" Target="../media/image8.png"/><Relationship Id="rId10" Type="http://schemas.openxmlformats.org/officeDocument/2006/relationships/image" Target="../media/image67.jpeg"/><Relationship Id="rId4" Type="http://schemas.openxmlformats.org/officeDocument/2006/relationships/hyperlink" Target="http://www.kkk-lebed.ru/2015-09-03-02-27-55/768-posyagalov-sergej-efimovich.html" TargetMode="External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hyperlink" Target="http://www.kkk-lebed.ru/2015-09-03-02-27-55/768-posyagalov-sergej-efimovich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kk-lebed.ru/2015-09-03-02-27-55/768-posyagalov-sergej-efimovich.html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jpeg"/><Relationship Id="rId5" Type="http://schemas.openxmlformats.org/officeDocument/2006/relationships/image" Target="../media/image72.jpeg"/><Relationship Id="rId10" Type="http://schemas.openxmlformats.org/officeDocument/2006/relationships/image" Target="../media/image73.jpeg"/><Relationship Id="rId4" Type="http://schemas.openxmlformats.org/officeDocument/2006/relationships/image" Target="../media/image71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3.png"/><Relationship Id="rId12" Type="http://schemas.openxmlformats.org/officeDocument/2006/relationships/hyperlink" Target="http://www.kkk-lebed.ru/2015-09-03-02-27-55/768-posyagalov-sergej-efimovich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75.jpeg"/><Relationship Id="rId10" Type="http://schemas.openxmlformats.org/officeDocument/2006/relationships/image" Target="../media/image76.jpeg"/><Relationship Id="rId4" Type="http://schemas.openxmlformats.org/officeDocument/2006/relationships/image" Target="../media/image74.png"/><Relationship Id="rId9" Type="http://schemas.openxmlformats.org/officeDocument/2006/relationships/image" Target="../media/image22.png"/><Relationship Id="rId1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hyperlink" Target="http://www.kkk-lebed.ru/2015-09-03-02-27-55/768-posyagalov-sergej-efimovich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83.jpeg"/><Relationship Id="rId5" Type="http://schemas.openxmlformats.org/officeDocument/2006/relationships/image" Target="../media/image8.png"/><Relationship Id="rId10" Type="http://schemas.openxmlformats.org/officeDocument/2006/relationships/image" Target="../media/image82.jpeg"/><Relationship Id="rId4" Type="http://schemas.openxmlformats.org/officeDocument/2006/relationships/hyperlink" Target="http://www.kkk-lebed.ru/2015-09-03-02-27-55/768-posyagalov-sergej-efimovich.html" TargetMode="External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12" Type="http://schemas.openxmlformats.org/officeDocument/2006/relationships/hyperlink" Target="http://www.kkk-lebed.ru/2015-09-03-02-27-55/768-posyagalov-sergej-efimovich.html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7.png"/><Relationship Id="rId7" Type="http://schemas.openxmlformats.org/officeDocument/2006/relationships/image" Target="../media/image3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86.png"/><Relationship Id="rId10" Type="http://schemas.openxmlformats.org/officeDocument/2006/relationships/hyperlink" Target="http://www.kkk-lebed.ru/2015-09-03-02-27-55/768-posyagalov-sergej-efimovich.html" TargetMode="External"/><Relationship Id="rId4" Type="http://schemas.openxmlformats.org/officeDocument/2006/relationships/image" Target="../media/image60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www.kkk-lebed.ru/2015-09-03-02-27-55/771-tretyakov-andrej-yakovlevich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kkk-lebed.ru/2015-09-03-02-27-55/768-posyagalov-sergej-efimovich.html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21.png"/><Relationship Id="rId10" Type="http://schemas.openxmlformats.org/officeDocument/2006/relationships/image" Target="../media/image30.jpeg"/><Relationship Id="rId4" Type="http://schemas.openxmlformats.org/officeDocument/2006/relationships/image" Target="../media/image8.png"/><Relationship Id="rId9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9.jpeg"/><Relationship Id="rId18" Type="http://schemas.openxmlformats.org/officeDocument/2006/relationships/image" Target="../media/image8.png"/><Relationship Id="rId3" Type="http://schemas.openxmlformats.org/officeDocument/2006/relationships/image" Target="../media/image91.png"/><Relationship Id="rId7" Type="http://schemas.openxmlformats.org/officeDocument/2006/relationships/image" Target="../media/image21.png"/><Relationship Id="rId12" Type="http://schemas.openxmlformats.org/officeDocument/2006/relationships/image" Target="../media/image16.jpeg"/><Relationship Id="rId17" Type="http://schemas.openxmlformats.org/officeDocument/2006/relationships/hyperlink" Target="http://www.kkk-lebed.ru/2015-09-03-02-27-55/768-posyagalov-sergej-efimovich.html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5.png"/><Relationship Id="rId5" Type="http://schemas.openxmlformats.org/officeDocument/2006/relationships/image" Target="../media/image35.png"/><Relationship Id="rId15" Type="http://schemas.openxmlformats.org/officeDocument/2006/relationships/image" Target="../media/image94.jpeg"/><Relationship Id="rId10" Type="http://schemas.openxmlformats.org/officeDocument/2006/relationships/image" Target="../media/image85.png"/><Relationship Id="rId4" Type="http://schemas.openxmlformats.org/officeDocument/2006/relationships/image" Target="../media/image92.png"/><Relationship Id="rId9" Type="http://schemas.openxmlformats.org/officeDocument/2006/relationships/image" Target="../media/image22.png"/><Relationship Id="rId1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98.jpeg"/><Relationship Id="rId3" Type="http://schemas.openxmlformats.org/officeDocument/2006/relationships/image" Target="../media/image97.png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hyperlink" Target="http://www.kkk-lebed.ru/2015-09-03-02-27-55/768-posyagalov-sergej-efimovich.html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k-lebed.ru/2015-09-03-02-27-55/768-posyagalov-sergej-efimovich.html" TargetMode="External"/><Relationship Id="rId7" Type="http://schemas.openxmlformats.org/officeDocument/2006/relationships/image" Target="../media/image3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00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2.jpeg"/><Relationship Id="rId7" Type="http://schemas.openxmlformats.org/officeDocument/2006/relationships/image" Target="../media/image8.png"/><Relationship Id="rId12" Type="http://schemas.openxmlformats.org/officeDocument/2006/relationships/image" Target="../media/image105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kk-lebed.ru/2015-09-03-02-27-55/768-posyagalov-sergej-efimovich.html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103.jpeg"/><Relationship Id="rId10" Type="http://schemas.openxmlformats.org/officeDocument/2006/relationships/image" Target="../media/image104.jpe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kk-lebed.ru/2015-09-03-02-27-55/768-posyagalov-sergej-efimovich.html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1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10" Type="http://schemas.openxmlformats.org/officeDocument/2006/relationships/image" Target="../media/image107.jpeg"/><Relationship Id="rId4" Type="http://schemas.openxmlformats.org/officeDocument/2006/relationships/image" Target="../media/image38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kkk-lebed.ru/2015-09-03-02-27-55/768-posyagalov-sergej-efimovich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kk-lebed.ru/2015-09-03-02-27-55/768-posyagalov-sergej-efimovich.html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0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kk-lebed.ru/2015-09-03-02-27-55/772-malkov-ivan-efimovich.html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30.jpeg"/><Relationship Id="rId4" Type="http://schemas.openxmlformats.org/officeDocument/2006/relationships/hyperlink" Target="http://www.kkk-lebed.ru/2015-09-03-02-27-55/768-posyagalov-sergej-efimovich.html" TargetMode="External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://www.kkk-lebed.ru/2015-09-03-02-27-55/768-posyagalov-sergej-efimovich.html" TargetMode="External"/><Relationship Id="rId3" Type="http://schemas.openxmlformats.org/officeDocument/2006/relationships/image" Target="../media/image112.jpeg"/><Relationship Id="rId7" Type="http://schemas.openxmlformats.org/officeDocument/2006/relationships/image" Target="../media/image85.png"/><Relationship Id="rId12" Type="http://schemas.openxmlformats.org/officeDocument/2006/relationships/image" Target="../media/image13.jpeg"/><Relationship Id="rId2" Type="http://schemas.openxmlformats.org/officeDocument/2006/relationships/hyperlink" Target="http://www.kkk-lebed.ru/2015-09-03-02-27-55/750-vasyutin-petr-ivanovich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87.png"/><Relationship Id="rId5" Type="http://schemas.openxmlformats.org/officeDocument/2006/relationships/image" Target="../media/image16.jpeg"/><Relationship Id="rId10" Type="http://schemas.openxmlformats.org/officeDocument/2006/relationships/image" Target="../media/image38.png"/><Relationship Id="rId4" Type="http://schemas.openxmlformats.org/officeDocument/2006/relationships/image" Target="../media/image14.jpeg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hyperlink" Target="http://www.kkk-lebed.ru/2015-09-03-02-27-55/771-tretyakov-andrej-yakovlevich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14.jpeg"/><Relationship Id="rId3" Type="http://schemas.openxmlformats.org/officeDocument/2006/relationships/image" Target="../media/image113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77.jpeg"/><Relationship Id="rId5" Type="http://schemas.openxmlformats.org/officeDocument/2006/relationships/image" Target="../media/image8.png"/><Relationship Id="rId15" Type="http://schemas.openxmlformats.org/officeDocument/2006/relationships/image" Target="../media/image37.jpeg"/><Relationship Id="rId10" Type="http://schemas.openxmlformats.org/officeDocument/2006/relationships/image" Target="../media/image78.jpeg"/><Relationship Id="rId4" Type="http://schemas.openxmlformats.org/officeDocument/2006/relationships/hyperlink" Target="http://www.kkk-lebed.ru/2015-09-03-02-27-55/768-posyagalov-sergej-efimovich.html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8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87.png"/><Relationship Id="rId4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://www.kkk-lebed.ru/2015-09-03-02-27-55/768-posyagalov-sergej-efimovich.html" TargetMode="External"/><Relationship Id="rId3" Type="http://schemas.openxmlformats.org/officeDocument/2006/relationships/image" Target="../media/image118.jpeg"/><Relationship Id="rId7" Type="http://schemas.openxmlformats.org/officeDocument/2006/relationships/image" Target="../media/image15.pn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22.jpeg"/><Relationship Id="rId5" Type="http://schemas.openxmlformats.org/officeDocument/2006/relationships/image" Target="../media/image53.png"/><Relationship Id="rId15" Type="http://schemas.openxmlformats.org/officeDocument/2006/relationships/image" Target="../media/image30.jpeg"/><Relationship Id="rId10" Type="http://schemas.openxmlformats.org/officeDocument/2006/relationships/image" Target="../media/image121.png"/><Relationship Id="rId4" Type="http://schemas.openxmlformats.org/officeDocument/2006/relationships/image" Target="../media/image119.png"/><Relationship Id="rId9" Type="http://schemas.openxmlformats.org/officeDocument/2006/relationships/image" Target="../media/image120.jpg"/><Relationship Id="rId1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k-lebed.ru/2015-09-03-02-27-55/771-tretyakov-andrej-yakovlevich.html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3.jpg"/><Relationship Id="rId7" Type="http://schemas.openxmlformats.org/officeDocument/2006/relationships/image" Target="../media/image126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11" Type="http://schemas.openxmlformats.org/officeDocument/2006/relationships/hyperlink" Target="http://www.kkk-lebed.ru/2015-09-03-02-27-55/768-posyagalov-sergej-efimovich.html" TargetMode="External"/><Relationship Id="rId5" Type="http://schemas.openxmlformats.org/officeDocument/2006/relationships/image" Target="../media/image2.jpg"/><Relationship Id="rId10" Type="http://schemas.openxmlformats.org/officeDocument/2006/relationships/image" Target="../media/image21.png"/><Relationship Id="rId4" Type="http://schemas.openxmlformats.org/officeDocument/2006/relationships/image" Target="../media/image5.jp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8.png"/><Relationship Id="rId10" Type="http://schemas.openxmlformats.org/officeDocument/2006/relationships/image" Target="../media/image24.jpeg"/><Relationship Id="rId4" Type="http://schemas.openxmlformats.org/officeDocument/2006/relationships/hyperlink" Target="http://www.kkk-lebed.ru/2015-09-03-02-27-55/768-posyagalov-sergej-efimovich.html" TargetMode="Externa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hyperlink" Target="http://www.kkk-lebed.ru/2015-09-03-02-27-55/768-posyagalov-sergej-efimovich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8.png"/><Relationship Id="rId4" Type="http://schemas.openxmlformats.org/officeDocument/2006/relationships/hyperlink" Target="http://www.kkk-lebed.ru/2015-09-03-02-27-55/768-posyagalov-sergej-efimovich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jpeg"/><Relationship Id="rId3" Type="http://schemas.openxmlformats.org/officeDocument/2006/relationships/image" Target="../media/image34.jpeg"/><Relationship Id="rId7" Type="http://schemas.openxmlformats.org/officeDocument/2006/relationships/image" Target="../media/image21.pn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39.jp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hyperlink" Target="http://www.kkk-lebed.ru/2015-09-03-02-27-55/768-posyagalov-sergej-efimovich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kkk-lebed.ru/2015-09-03-02-27-55/768-posyagalov-sergej-efimovich.html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9.png"/><Relationship Id="rId18" Type="http://schemas.openxmlformats.org/officeDocument/2006/relationships/image" Target="../media/image9.jpeg"/><Relationship Id="rId3" Type="http://schemas.openxmlformats.org/officeDocument/2006/relationships/hyperlink" Target="http://www.kkk-lebed.ru/2015-09-03-02-27-55/751-voronkov-vladimir-romanovich.html" TargetMode="External"/><Relationship Id="rId21" Type="http://schemas.openxmlformats.org/officeDocument/2006/relationships/image" Target="../media/image36.png"/><Relationship Id="rId7" Type="http://schemas.openxmlformats.org/officeDocument/2006/relationships/image" Target="../media/image8.png"/><Relationship Id="rId12" Type="http://schemas.openxmlformats.org/officeDocument/2006/relationships/image" Target="../media/image20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kk-lebed.ru/2015-09-03-02-27-55/771-tretyakov-andrej-yakovlevich.html" TargetMode="External"/><Relationship Id="rId11" Type="http://schemas.openxmlformats.org/officeDocument/2006/relationships/image" Target="../media/image48.png"/><Relationship Id="rId24" Type="http://schemas.openxmlformats.org/officeDocument/2006/relationships/hyperlink" Target="http://www.kkk-lebed.ru/2015-09-03-02-27-55/768-posyagalov-sergej-efimovich.html" TargetMode="External"/><Relationship Id="rId5" Type="http://schemas.openxmlformats.org/officeDocument/2006/relationships/image" Target="../media/image46.jpeg"/><Relationship Id="rId15" Type="http://schemas.openxmlformats.org/officeDocument/2006/relationships/image" Target="../media/image21.png"/><Relationship Id="rId23" Type="http://schemas.openxmlformats.org/officeDocument/2006/relationships/image" Target="../media/image53.png"/><Relationship Id="rId10" Type="http://schemas.openxmlformats.org/officeDocument/2006/relationships/image" Target="../media/image12.png"/><Relationship Id="rId19" Type="http://schemas.openxmlformats.org/officeDocument/2006/relationships/image" Target="../media/image10.jpeg"/><Relationship Id="rId4" Type="http://schemas.openxmlformats.org/officeDocument/2006/relationships/image" Target="../media/image45.jpeg"/><Relationship Id="rId9" Type="http://schemas.openxmlformats.org/officeDocument/2006/relationships/image" Target="../media/image11.png"/><Relationship Id="rId14" Type="http://schemas.openxmlformats.org/officeDocument/2006/relationships/image" Target="../media/image50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98BF58-1E09-46D8-B448-8D82675E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92" y="752716"/>
            <a:ext cx="4921238" cy="4814255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93093-5E28-4205-AF00-A23A9F26991F}"/>
              </a:ext>
            </a:extLst>
          </p:cNvPr>
          <p:cNvSpPr txBox="1"/>
          <p:nvPr/>
        </p:nvSpPr>
        <p:spPr>
          <a:xfrm>
            <a:off x="4897009" y="5831845"/>
            <a:ext cx="239360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i="1" spc="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8F097E-3AD7-41AD-A450-F08E50471133}"/>
              </a:ext>
            </a:extLst>
          </p:cNvPr>
          <p:cNvSpPr txBox="1"/>
          <p:nvPr/>
        </p:nvSpPr>
        <p:spPr>
          <a:xfrm>
            <a:off x="0" y="1155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Красноярский  кадетский  корпус</a:t>
            </a:r>
          </a:p>
        </p:txBody>
      </p:sp>
      <p:pic>
        <p:nvPicPr>
          <p:cNvPr id="13" name="Рисунок 12" descr="Изображение выглядит как внешний, дерев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92A3DC92-B06C-4718-93FB-D90D2B2CD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4" b="4"/>
          <a:stretch/>
        </p:blipFill>
        <p:spPr>
          <a:xfrm>
            <a:off x="38085" y="734362"/>
            <a:ext cx="3506973" cy="28785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нешний, дерев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B2602B-3B37-43FE-8402-86A178651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8662376" y="752716"/>
            <a:ext cx="3536384" cy="286014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нешний, дерево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6F4A18B8-A8D2-4457-B771-9C2E82FC5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" y="3802531"/>
            <a:ext cx="3506972" cy="291766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внешний, человек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0FFF151-BC57-4409-B268-6240F5D48F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8642564" y="3802530"/>
            <a:ext cx="3536384" cy="291766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CDCD820-8796-4DEB-961D-33986597261A}"/>
              </a:ext>
            </a:extLst>
          </p:cNvPr>
          <p:cNvSpPr/>
          <p:nvPr/>
        </p:nvSpPr>
        <p:spPr>
          <a:xfrm>
            <a:off x="8803401" y="2850911"/>
            <a:ext cx="1728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взвод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CB32F83-4A3D-40D8-B79E-E6CAE33DD123}"/>
              </a:ext>
            </a:extLst>
          </p:cNvPr>
          <p:cNvSpPr/>
          <p:nvPr/>
        </p:nvSpPr>
        <p:spPr>
          <a:xfrm>
            <a:off x="187288" y="2967334"/>
            <a:ext cx="1550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взвод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A4574D1-CB82-4EB0-BDB9-1B22ADB14B4D}"/>
              </a:ext>
            </a:extLst>
          </p:cNvPr>
          <p:cNvSpPr/>
          <p:nvPr/>
        </p:nvSpPr>
        <p:spPr>
          <a:xfrm>
            <a:off x="8884282" y="6186533"/>
            <a:ext cx="1567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взвод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A1F3ADE-D3F5-449A-BCE0-3AB22231DCF0}"/>
              </a:ext>
            </a:extLst>
          </p:cNvPr>
          <p:cNvSpPr/>
          <p:nvPr/>
        </p:nvSpPr>
        <p:spPr>
          <a:xfrm>
            <a:off x="156852" y="6155010"/>
            <a:ext cx="1567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взвод</a:t>
            </a:r>
          </a:p>
        </p:txBody>
      </p:sp>
    </p:spTree>
    <p:extLst>
      <p:ext uri="{BB962C8B-B14F-4D97-AF65-F5344CB8AC3E}">
        <p14:creationId xmlns:p14="http://schemas.microsoft.com/office/powerpoint/2010/main" val="244598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F9B6D7-EBD5-4AE1-BE8C-382CF4663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6" y="107089"/>
            <a:ext cx="4041176" cy="2952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85B7F-8E1E-4D6A-A86D-38EB6A619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3" y="3429000"/>
            <a:ext cx="4041176" cy="30366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1FF5C5-84CF-4D2F-B6E1-5A0A68F9D857}"/>
              </a:ext>
            </a:extLst>
          </p:cNvPr>
          <p:cNvSpPr/>
          <p:nvPr/>
        </p:nvSpPr>
        <p:spPr>
          <a:xfrm>
            <a:off x="4153292" y="-45710"/>
            <a:ext cx="7914546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августа 1943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на фронтах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командовал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звеном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570-го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 октября 1944 году —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190-го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гвардейского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штурмового авиаполка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12-й гвардейской штурмовой авиадивизии           3-го гвардейского штурмового авиакорпуса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5-й Воздушной армии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Принимал участие в боях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Западном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 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2-м Украинском фронтах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Участвовал в освобождении 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Ельни, Смоленска, Рославля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indent="-342900"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Летал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связном самолёте «По-2»  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(250 боевых вылетов)</a:t>
            </a:r>
          </a:p>
          <a:p>
            <a:pPr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"/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июля 1944 года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летал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штурмовике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«Ил-2»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(153 вылета)</a:t>
            </a:r>
          </a:p>
          <a:p>
            <a:pPr marL="457200">
              <a:spcBef>
                <a:spcPts val="600"/>
              </a:spcBef>
              <a:spcAft>
                <a:spcPts val="60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Участвовал в наступательных операциях: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Корсунь-Шевченковской </a:t>
            </a:r>
            <a:r>
              <a:rPr lang="ru-RU" sz="2000" dirty="0"/>
              <a:t> 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24 января по 17 февраля 1944 года)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Ясско-Кишинёвской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 20 по 29 августа 1944 года)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Будапештской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(с 29 октября 1944 по 13 февраля 1945 года)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Венской             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(со 2 по 13 апреля 1945 года)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Пражской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 6 по 11 мая 1945 года)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b="1" i="1" dirty="0">
                <a:latin typeface="Times New Roman" panose="02020603050405020304" pitchFamily="18" charset="0"/>
              </a:rPr>
              <a:t>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За время ВОВ не потерял ни одной боевой машины, ни разу не был сбит!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91FA4A-D278-43CF-BB52-1CF5E61C5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3646" y="2294259"/>
            <a:ext cx="708725" cy="1260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DA4E79-F2C1-4B84-AB36-4C749A69A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3643" y="3724383"/>
            <a:ext cx="708725" cy="1053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DF053-4AC3-4CD3-8819-A6DE750D3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644" y="4947339"/>
            <a:ext cx="708725" cy="1193411"/>
          </a:xfrm>
          <a:prstGeom prst="rect">
            <a:avLst/>
          </a:prstGeom>
        </p:spPr>
      </p:pic>
      <p:pic>
        <p:nvPicPr>
          <p:cNvPr id="8" name="Рисунок 7" descr="http://www.kkk-lebed.ru/images/stories/000-rodnie-i-voyna/gl.png">
            <a:hlinkClick r:id="rId7"/>
            <a:extLst>
              <a:ext uri="{FF2B5EF4-FFF2-40B4-BE49-F238E27FC236}">
                <a16:creationId xmlns:a16="http://schemas.microsoft.com/office/drawing/2014/main" id="{1555B3D2-2CB2-4484-B2F4-B10B15A9F7B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439" y="107089"/>
            <a:ext cx="525195" cy="1172802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3EDD8D-A9FA-48F5-8AA9-0516EB5E404A}"/>
              </a:ext>
            </a:extLst>
          </p:cNvPr>
          <p:cNvSpPr/>
          <p:nvPr/>
        </p:nvSpPr>
        <p:spPr>
          <a:xfrm>
            <a:off x="945158" y="3032056"/>
            <a:ext cx="2308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«От винта»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C293B8-B139-449A-8D68-AC3797F71E43}"/>
              </a:ext>
            </a:extLst>
          </p:cNvPr>
          <p:cNvSpPr/>
          <p:nvPr/>
        </p:nvSpPr>
        <p:spPr>
          <a:xfrm>
            <a:off x="1161075" y="6465678"/>
            <a:ext cx="2652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Стела героям в г. Алексине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8E24EA-D88C-4CC6-BBED-689CD4177621}"/>
              </a:ext>
            </a:extLst>
          </p:cNvPr>
          <p:cNvSpPr/>
          <p:nvPr/>
        </p:nvSpPr>
        <p:spPr>
          <a:xfrm>
            <a:off x="5052177" y="6550223"/>
            <a:ext cx="2567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Воронков Владислав, 12 взвод</a:t>
            </a:r>
            <a:r>
              <a:rPr lang="ru-RU" alt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 descr="http://www.kkk-lebed.ru/images/stories/000-rodnie-i-voyna/gl.png">
            <a:hlinkClick r:id="rId7"/>
            <a:extLst>
              <a:ext uri="{FF2B5EF4-FFF2-40B4-BE49-F238E27FC236}">
                <a16:creationId xmlns:a16="http://schemas.microsoft.com/office/drawing/2014/main" id="{E37BCE54-854A-4B32-957C-525ED52D847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8537" y="5923722"/>
            <a:ext cx="388663" cy="897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294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87DA0008-C39E-4852-92F6-30199B4A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227" y="5411827"/>
            <a:ext cx="695780" cy="13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790A664E-F565-4B26-B492-713664EF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01" y="4051494"/>
            <a:ext cx="450470" cy="8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A89AC4-2F0F-4AF8-B88D-E93C656148A8}"/>
              </a:ext>
            </a:extLst>
          </p:cNvPr>
          <p:cNvSpPr/>
          <p:nvPr/>
        </p:nvSpPr>
        <p:spPr>
          <a:xfrm>
            <a:off x="-302096" y="-156137"/>
            <a:ext cx="5284965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060E8A9-955D-4FD8-B428-65358F3355D3}"/>
              </a:ext>
            </a:extLst>
          </p:cNvPr>
          <p:cNvSpPr/>
          <p:nvPr/>
        </p:nvSpPr>
        <p:spPr>
          <a:xfrm>
            <a:off x="-333934" y="-99796"/>
            <a:ext cx="504310" cy="6492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F1FD3D-3C33-45E2-9D37-1B09A3750DD7}"/>
              </a:ext>
            </a:extLst>
          </p:cNvPr>
          <p:cNvSpPr/>
          <p:nvPr/>
        </p:nvSpPr>
        <p:spPr>
          <a:xfrm>
            <a:off x="-333934" y="6392848"/>
            <a:ext cx="5366469" cy="5214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EA9CE3-DAAF-4955-97C2-4D189D01DB3E}"/>
              </a:ext>
            </a:extLst>
          </p:cNvPr>
          <p:cNvSpPr/>
          <p:nvPr/>
        </p:nvSpPr>
        <p:spPr>
          <a:xfrm>
            <a:off x="3707297" y="-162026"/>
            <a:ext cx="569298" cy="70763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F3E59F0-2517-4478-B15C-B1064488A402}"/>
              </a:ext>
            </a:extLst>
          </p:cNvPr>
          <p:cNvSpPr/>
          <p:nvPr/>
        </p:nvSpPr>
        <p:spPr>
          <a:xfrm>
            <a:off x="6523757" y="3700357"/>
            <a:ext cx="224221" cy="2741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834CE25-C154-406A-9120-40A57A30B8B4}"/>
              </a:ext>
            </a:extLst>
          </p:cNvPr>
          <p:cNvSpPr/>
          <p:nvPr/>
        </p:nvSpPr>
        <p:spPr>
          <a:xfrm>
            <a:off x="6747978" y="3700356"/>
            <a:ext cx="3394828" cy="351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4077E2-A222-4632-9C82-B50CF7F0392A}"/>
              </a:ext>
            </a:extLst>
          </p:cNvPr>
          <p:cNvSpPr/>
          <p:nvPr/>
        </p:nvSpPr>
        <p:spPr>
          <a:xfrm>
            <a:off x="9757120" y="4051494"/>
            <a:ext cx="385686" cy="2399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99EEB6C-BB0D-427F-A410-B164F4F5D4AD}"/>
              </a:ext>
            </a:extLst>
          </p:cNvPr>
          <p:cNvSpPr/>
          <p:nvPr/>
        </p:nvSpPr>
        <p:spPr>
          <a:xfrm>
            <a:off x="6747978" y="6203851"/>
            <a:ext cx="3009142" cy="262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00ECAD-2B3C-4B04-BCBF-9DF3A82E335F}"/>
              </a:ext>
            </a:extLst>
          </p:cNvPr>
          <p:cNvSpPr/>
          <p:nvPr/>
        </p:nvSpPr>
        <p:spPr>
          <a:xfrm>
            <a:off x="4663997" y="-4670"/>
            <a:ext cx="676788" cy="7229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7B0FB8-ED82-4C4A-BDE8-3DFBB8C8003A}"/>
              </a:ext>
            </a:extLst>
          </p:cNvPr>
          <p:cNvSpPr/>
          <p:nvPr/>
        </p:nvSpPr>
        <p:spPr>
          <a:xfrm>
            <a:off x="-350373" y="-371720"/>
            <a:ext cx="504310" cy="7307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7F48467-8371-445E-B031-5F63875A9358}"/>
              </a:ext>
            </a:extLst>
          </p:cNvPr>
          <p:cNvSpPr/>
          <p:nvPr/>
        </p:nvSpPr>
        <p:spPr>
          <a:xfrm>
            <a:off x="-302095" y="6433955"/>
            <a:ext cx="5585826" cy="674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ABF4CEC-D86F-4F3B-A1C1-152D2D41A060}"/>
              </a:ext>
            </a:extLst>
          </p:cNvPr>
          <p:cNvSpPr/>
          <p:nvPr/>
        </p:nvSpPr>
        <p:spPr>
          <a:xfrm>
            <a:off x="105157" y="-403678"/>
            <a:ext cx="5126406" cy="528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313D783-51A3-4EB8-A509-F37D0705F261}"/>
              </a:ext>
            </a:extLst>
          </p:cNvPr>
          <p:cNvSpPr/>
          <p:nvPr/>
        </p:nvSpPr>
        <p:spPr>
          <a:xfrm>
            <a:off x="6523757" y="3545135"/>
            <a:ext cx="4178416" cy="449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E1BDC58-058A-4E84-9C48-C257BBB3DCE3}"/>
              </a:ext>
            </a:extLst>
          </p:cNvPr>
          <p:cNvSpPr/>
          <p:nvPr/>
        </p:nvSpPr>
        <p:spPr>
          <a:xfrm>
            <a:off x="6425821" y="3677780"/>
            <a:ext cx="338706" cy="302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1294406-31E7-43BB-A073-E8F1BF3FF79D}"/>
              </a:ext>
            </a:extLst>
          </p:cNvPr>
          <p:cNvSpPr/>
          <p:nvPr/>
        </p:nvSpPr>
        <p:spPr>
          <a:xfrm>
            <a:off x="9961949" y="3925161"/>
            <a:ext cx="492454" cy="268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76A3FA5-613C-4ABD-8CA8-26AAEC126F83}"/>
              </a:ext>
            </a:extLst>
          </p:cNvPr>
          <p:cNvSpPr/>
          <p:nvPr/>
        </p:nvSpPr>
        <p:spPr>
          <a:xfrm>
            <a:off x="6014952" y="6203851"/>
            <a:ext cx="3827479" cy="6118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Воронков Владислав, 12 взвод</a:t>
            </a:r>
            <a:r>
              <a:rPr lang="ru-RU" alt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Рисунок 34" descr="Картинки по запросу За победу над Германией">
            <a:extLst>
              <a:ext uri="{FF2B5EF4-FFF2-40B4-BE49-F238E27FC236}">
                <a16:creationId xmlns:a16="http://schemas.microsoft.com/office/drawing/2014/main" id="{71783491-33CF-4ED0-B266-DBD8C4B8987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674" y="508703"/>
            <a:ext cx="996886" cy="207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36075E1C-D03E-4234-9F48-BE090645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57" y="4347107"/>
            <a:ext cx="450470" cy="8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A06F99A-B281-4C75-AEA7-789644490E5A}"/>
              </a:ext>
            </a:extLst>
          </p:cNvPr>
          <p:cNvSpPr/>
          <p:nvPr/>
        </p:nvSpPr>
        <p:spPr>
          <a:xfrm>
            <a:off x="5683938" y="579534"/>
            <a:ext cx="5400000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сержант,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служил пулемётчиком.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всю войну.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Освобождал Прагу.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Звезды,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Славы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степени,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отвагу»,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освобождение Праги»,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</p:txBody>
      </p:sp>
      <p:pic>
        <p:nvPicPr>
          <p:cNvPr id="42" name="Picture 5" descr="Order of Glory 2nd class.jpg">
            <a:extLst>
              <a:ext uri="{FF2B5EF4-FFF2-40B4-BE49-F238E27FC236}">
                <a16:creationId xmlns:a16="http://schemas.microsoft.com/office/drawing/2014/main" id="{372A06BC-D700-4E96-BF7C-327460B48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68" y="2200615"/>
            <a:ext cx="996885" cy="206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фотография, человек, стар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743CA41-80A2-4414-84B3-AD7F39005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39" y="40879"/>
            <a:ext cx="4353802" cy="5554509"/>
          </a:xfrm>
          <a:prstGeom prst="rect">
            <a:avLst/>
          </a:prstGeom>
        </p:spPr>
      </p:pic>
      <p:pic>
        <p:nvPicPr>
          <p:cNvPr id="43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5DDD6FD1-1A66-48A0-BE6B-D4C10966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20" y="44610"/>
            <a:ext cx="695780" cy="13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7ED60A1-8F52-4882-A743-7A5E4F84D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9267" y="125064"/>
            <a:ext cx="1384271" cy="1319198"/>
          </a:xfrm>
          <a:prstGeom prst="rect">
            <a:avLst/>
          </a:prstGeom>
          <a:ln>
            <a:noFill/>
          </a:ln>
        </p:spPr>
      </p:pic>
      <p:pic>
        <p:nvPicPr>
          <p:cNvPr id="45" name="Picture 12" descr="Орден Красной Звезды">
            <a:extLst>
              <a:ext uri="{FF2B5EF4-FFF2-40B4-BE49-F238E27FC236}">
                <a16:creationId xmlns:a16="http://schemas.microsoft.com/office/drawing/2014/main" id="{D579F87C-0E99-4DF4-952D-8ACAD840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55" y="1698360"/>
            <a:ext cx="891077" cy="2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142185-3170-4AD3-8042-AC461F388B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84624" y="5636495"/>
            <a:ext cx="2152780" cy="1216867"/>
          </a:xfrm>
          <a:prstGeom prst="rect">
            <a:avLst/>
          </a:prstGeom>
        </p:spPr>
      </p:pic>
      <p:pic>
        <p:nvPicPr>
          <p:cNvPr id="51" name="Picture 4" descr="Medal for Valor USSR.jpg">
            <a:extLst>
              <a:ext uri="{FF2B5EF4-FFF2-40B4-BE49-F238E27FC236}">
                <a16:creationId xmlns:a16="http://schemas.microsoft.com/office/drawing/2014/main" id="{D8D7527A-545C-4336-A5DC-37CF2CE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12" y="4413210"/>
            <a:ext cx="1034120" cy="1983533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2DD4BDD-4458-4A2E-9762-187E4984D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8948" y="3070914"/>
            <a:ext cx="1151234" cy="2000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998B11-2194-4319-810B-4FE38B9D0249}"/>
              </a:ext>
            </a:extLst>
          </p:cNvPr>
          <p:cNvSpPr txBox="1"/>
          <p:nvPr/>
        </p:nvSpPr>
        <p:spPr>
          <a:xfrm>
            <a:off x="5482785" y="68319"/>
            <a:ext cx="610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 Михаил Михайлович</a:t>
            </a:r>
          </a:p>
        </p:txBody>
      </p:sp>
      <p:pic>
        <p:nvPicPr>
          <p:cNvPr id="53" name="Рисунок 52" descr="Изображение выглядит как текст, еда&#10;&#10;Автоматически созданное описание">
            <a:extLst>
              <a:ext uri="{FF2B5EF4-FFF2-40B4-BE49-F238E27FC236}">
                <a16:creationId xmlns:a16="http://schemas.microsoft.com/office/drawing/2014/main" id="{C11C0EA7-556A-4395-BB8A-0FE637DC28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18" y="4782029"/>
            <a:ext cx="1887184" cy="150315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99390F-17F5-4352-82AF-03545032D2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00" y="4783041"/>
            <a:ext cx="1884640" cy="150112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отография, человек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C41DF5C9-D61F-4F46-A6CC-86C0557593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86" y="1152803"/>
            <a:ext cx="2003373" cy="2649979"/>
          </a:xfrm>
          <a:prstGeom prst="rect">
            <a:avLst/>
          </a:prstGeom>
        </p:spPr>
      </p:pic>
      <p:pic>
        <p:nvPicPr>
          <p:cNvPr id="39" name="Picture 2" descr="http://oruzhie.info/images/stories/pulemet-maksim/0-12_2.jpg">
            <a:extLst>
              <a:ext uri="{FF2B5EF4-FFF2-40B4-BE49-F238E27FC236}">
                <a16:creationId xmlns:a16="http://schemas.microsoft.com/office/drawing/2014/main" id="{B96D219B-4E31-493C-B899-B8D904E8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10" y="5641132"/>
            <a:ext cx="2122153" cy="121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2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фотография, стары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7989465-C5EC-41D9-8E34-FC2D21CFD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43212"/>
            <a:ext cx="3135777" cy="4181036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фотография, боевая машин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6AF3DCE-432F-4D49-B411-1590D4FC8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640"/>
            <a:ext cx="3840480" cy="2880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BB23B-EA50-4530-8865-B11457D447B2}"/>
              </a:ext>
            </a:extLst>
          </p:cNvPr>
          <p:cNvSpPr txBox="1"/>
          <p:nvPr/>
        </p:nvSpPr>
        <p:spPr>
          <a:xfrm>
            <a:off x="5661174" y="93470"/>
            <a:ext cx="596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Шабарин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 Степанович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FE1CA-2599-47CF-A0F1-E3C651FD4866}"/>
              </a:ext>
            </a:extLst>
          </p:cNvPr>
          <p:cNvSpPr txBox="1"/>
          <p:nvPr/>
        </p:nvSpPr>
        <p:spPr>
          <a:xfrm>
            <a:off x="5852489" y="6423790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Д.В. Воронов, старшина 1 роты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2D6E71-7D34-4880-8F7B-755197769D9F}"/>
              </a:ext>
            </a:extLst>
          </p:cNvPr>
          <p:cNvSpPr/>
          <p:nvPr/>
        </p:nvSpPr>
        <p:spPr>
          <a:xfrm>
            <a:off x="5712581" y="720585"/>
            <a:ext cx="6096000" cy="4191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июля 1941года.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лейтенант, командир Т-34 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222 отдельного танкового полка.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марта 1945 года в Германии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танк был подбит,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 он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серьёзно ранен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 госпиталя выписался с ампутированной левой ногой.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pic>
        <p:nvPicPr>
          <p:cNvPr id="10" name="Рисунок 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7355FEA9-8FD6-4C17-B04A-17D7D0AB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32" y="2488521"/>
            <a:ext cx="408632" cy="7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6C9A1586-24DC-4152-B72F-B23F8531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109" y="5430476"/>
            <a:ext cx="695780" cy="13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40E47A-E1A0-4B9F-9D49-0129B66CA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398" y="1411068"/>
            <a:ext cx="1592330" cy="1665372"/>
          </a:xfrm>
          <a:prstGeom prst="rect">
            <a:avLst/>
          </a:prstGeom>
        </p:spPr>
      </p:pic>
      <p:pic>
        <p:nvPicPr>
          <p:cNvPr id="13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F07021D8-5E5C-41DA-B25D-174D9F89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133" y="3332189"/>
            <a:ext cx="864860" cy="3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708754-7597-48D0-8E87-3C2155FA6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398" y="194797"/>
            <a:ext cx="1592330" cy="945756"/>
          </a:xfrm>
          <a:prstGeom prst="rect">
            <a:avLst/>
          </a:prstGeom>
        </p:spPr>
      </p:pic>
      <p:pic>
        <p:nvPicPr>
          <p:cNvPr id="15" name="Рисунок 14" descr="Картинки по запросу За победу над Германией">
            <a:extLst>
              <a:ext uri="{FF2B5EF4-FFF2-40B4-BE49-F238E27FC236}">
                <a16:creationId xmlns:a16="http://schemas.microsoft.com/office/drawing/2014/main" id="{FE6680B8-DCE8-4001-BEEB-96A4EAE998F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23" y="4379630"/>
            <a:ext cx="1110105" cy="196488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0AAA7C0-B2E1-4894-9F35-21E039C2126C}"/>
              </a:ext>
            </a:extLst>
          </p:cNvPr>
          <p:cNvSpPr/>
          <p:nvPr/>
        </p:nvSpPr>
        <p:spPr>
          <a:xfrm>
            <a:off x="3103718" y="122274"/>
            <a:ext cx="229007" cy="388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1E27EA3-8B9F-41A0-AC51-6B0AC2AAAFC0}"/>
              </a:ext>
            </a:extLst>
          </p:cNvPr>
          <p:cNvSpPr/>
          <p:nvPr/>
        </p:nvSpPr>
        <p:spPr>
          <a:xfrm>
            <a:off x="167900" y="101335"/>
            <a:ext cx="111223" cy="388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05D7452-6BE8-4C02-8031-AB33E978539A}"/>
              </a:ext>
            </a:extLst>
          </p:cNvPr>
          <p:cNvSpPr/>
          <p:nvPr/>
        </p:nvSpPr>
        <p:spPr>
          <a:xfrm>
            <a:off x="-1" y="3977640"/>
            <a:ext cx="3864165" cy="401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39C662F-4C66-4EE0-BF4E-38BD0F3FCA17}"/>
              </a:ext>
            </a:extLst>
          </p:cNvPr>
          <p:cNvSpPr/>
          <p:nvPr/>
        </p:nvSpPr>
        <p:spPr>
          <a:xfrm>
            <a:off x="-1" y="4379630"/>
            <a:ext cx="295423" cy="2487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39F1BFE-873F-438D-B6C7-6C0E93383F55}"/>
              </a:ext>
            </a:extLst>
          </p:cNvPr>
          <p:cNvSpPr/>
          <p:nvPr/>
        </p:nvSpPr>
        <p:spPr>
          <a:xfrm>
            <a:off x="3591526" y="4324248"/>
            <a:ext cx="272638" cy="25337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D572411-0EA8-4A07-B8B3-868C0243FC4A}"/>
              </a:ext>
            </a:extLst>
          </p:cNvPr>
          <p:cNvSpPr/>
          <p:nvPr/>
        </p:nvSpPr>
        <p:spPr>
          <a:xfrm>
            <a:off x="196948" y="6586033"/>
            <a:ext cx="3475915" cy="271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E5E4F2FC-E536-4AAB-9000-B80DC1A4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4" y="4268770"/>
            <a:ext cx="408632" cy="7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s://b.radikal.ru/b11/1803/86/5bf1857ccc1c.jpg">
            <a:extLst>
              <a:ext uri="{FF2B5EF4-FFF2-40B4-BE49-F238E27FC236}">
                <a16:creationId xmlns:a16="http://schemas.microsoft.com/office/drawing/2014/main" id="{30AB16B0-022C-4006-AB46-1CC02C05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994" y="960788"/>
            <a:ext cx="1647133" cy="108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bizbi.ru/upload/iblock/cc2/cc2257802f46326ccdb35c3c3946f569.jpg">
            <a:extLst>
              <a:ext uri="{FF2B5EF4-FFF2-40B4-BE49-F238E27FC236}">
                <a16:creationId xmlns:a16="http://schemas.microsoft.com/office/drawing/2014/main" id="{C485BEC0-34B1-4E68-AD8A-7FCA86F6E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77" y="4866720"/>
            <a:ext cx="2430588" cy="15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24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87DA0008-C39E-4852-92F6-30199B4A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58" y="5387316"/>
            <a:ext cx="695780" cy="133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5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790A664E-F565-4B26-B492-713664EF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01" y="4051494"/>
            <a:ext cx="450470" cy="8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A89AC4-2F0F-4AF8-B88D-E93C656148A8}"/>
              </a:ext>
            </a:extLst>
          </p:cNvPr>
          <p:cNvSpPr/>
          <p:nvPr/>
        </p:nvSpPr>
        <p:spPr>
          <a:xfrm>
            <a:off x="-302096" y="-156137"/>
            <a:ext cx="5284965" cy="3657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060E8A9-955D-4FD8-B428-65358F3355D3}"/>
              </a:ext>
            </a:extLst>
          </p:cNvPr>
          <p:cNvSpPr/>
          <p:nvPr/>
        </p:nvSpPr>
        <p:spPr>
          <a:xfrm>
            <a:off x="-333934" y="-99796"/>
            <a:ext cx="504310" cy="6492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8F1FD3D-3C33-45E2-9D37-1B09A3750DD7}"/>
              </a:ext>
            </a:extLst>
          </p:cNvPr>
          <p:cNvSpPr/>
          <p:nvPr/>
        </p:nvSpPr>
        <p:spPr>
          <a:xfrm>
            <a:off x="-333934" y="6392848"/>
            <a:ext cx="5366469" cy="5214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EA9CE3-DAAF-4955-97C2-4D189D01DB3E}"/>
              </a:ext>
            </a:extLst>
          </p:cNvPr>
          <p:cNvSpPr/>
          <p:nvPr/>
        </p:nvSpPr>
        <p:spPr>
          <a:xfrm>
            <a:off x="3707297" y="-162026"/>
            <a:ext cx="569298" cy="70763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F3E59F0-2517-4478-B15C-B1064488A402}"/>
              </a:ext>
            </a:extLst>
          </p:cNvPr>
          <p:cNvSpPr/>
          <p:nvPr/>
        </p:nvSpPr>
        <p:spPr>
          <a:xfrm>
            <a:off x="6523757" y="3700357"/>
            <a:ext cx="224221" cy="2741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834CE25-C154-406A-9120-40A57A30B8B4}"/>
              </a:ext>
            </a:extLst>
          </p:cNvPr>
          <p:cNvSpPr/>
          <p:nvPr/>
        </p:nvSpPr>
        <p:spPr>
          <a:xfrm>
            <a:off x="6747978" y="3700356"/>
            <a:ext cx="3394828" cy="351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C4077E2-A222-4632-9C82-B50CF7F0392A}"/>
              </a:ext>
            </a:extLst>
          </p:cNvPr>
          <p:cNvSpPr/>
          <p:nvPr/>
        </p:nvSpPr>
        <p:spPr>
          <a:xfrm>
            <a:off x="9757120" y="4051494"/>
            <a:ext cx="385686" cy="23995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99EEB6C-BB0D-427F-A410-B164F4F5D4AD}"/>
              </a:ext>
            </a:extLst>
          </p:cNvPr>
          <p:cNvSpPr/>
          <p:nvPr/>
        </p:nvSpPr>
        <p:spPr>
          <a:xfrm>
            <a:off x="6747978" y="6203851"/>
            <a:ext cx="3009142" cy="262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человек, фотография, одежд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25A956B-0191-4E74-B96A-14FC0CBF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03" y="-371719"/>
            <a:ext cx="5585826" cy="744776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отография, человек, военная форм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9A6D638-DAEB-4FF0-AAE3-648B16EB8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5" y="3560570"/>
            <a:ext cx="4028444" cy="302133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00ECAD-2B3C-4B04-BCBF-9DF3A82E335F}"/>
              </a:ext>
            </a:extLst>
          </p:cNvPr>
          <p:cNvSpPr/>
          <p:nvPr/>
        </p:nvSpPr>
        <p:spPr>
          <a:xfrm>
            <a:off x="4606942" y="-289514"/>
            <a:ext cx="676788" cy="72297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7B0FB8-ED82-4C4A-BDE8-3DFBB8C8003A}"/>
              </a:ext>
            </a:extLst>
          </p:cNvPr>
          <p:cNvSpPr/>
          <p:nvPr/>
        </p:nvSpPr>
        <p:spPr>
          <a:xfrm>
            <a:off x="-350373" y="-371720"/>
            <a:ext cx="504310" cy="7307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7F48467-8371-445E-B031-5F63875A9358}"/>
              </a:ext>
            </a:extLst>
          </p:cNvPr>
          <p:cNvSpPr/>
          <p:nvPr/>
        </p:nvSpPr>
        <p:spPr>
          <a:xfrm>
            <a:off x="-302095" y="6433955"/>
            <a:ext cx="5585826" cy="674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ABF4CEC-D86F-4F3B-A1C1-152D2D41A060}"/>
              </a:ext>
            </a:extLst>
          </p:cNvPr>
          <p:cNvSpPr/>
          <p:nvPr/>
        </p:nvSpPr>
        <p:spPr>
          <a:xfrm>
            <a:off x="105157" y="-403678"/>
            <a:ext cx="5126406" cy="5289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313D783-51A3-4EB8-A509-F37D0705F261}"/>
              </a:ext>
            </a:extLst>
          </p:cNvPr>
          <p:cNvSpPr/>
          <p:nvPr/>
        </p:nvSpPr>
        <p:spPr>
          <a:xfrm>
            <a:off x="6523757" y="3545135"/>
            <a:ext cx="4178416" cy="4496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E1BDC58-058A-4E84-9C48-C257BBB3DCE3}"/>
              </a:ext>
            </a:extLst>
          </p:cNvPr>
          <p:cNvSpPr/>
          <p:nvPr/>
        </p:nvSpPr>
        <p:spPr>
          <a:xfrm>
            <a:off x="6425821" y="3677780"/>
            <a:ext cx="338706" cy="3021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1294406-31E7-43BB-A073-E8F1BF3FF79D}"/>
              </a:ext>
            </a:extLst>
          </p:cNvPr>
          <p:cNvSpPr/>
          <p:nvPr/>
        </p:nvSpPr>
        <p:spPr>
          <a:xfrm>
            <a:off x="9961949" y="3925161"/>
            <a:ext cx="492454" cy="2682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76A3FA5-613C-4ABD-8CA8-26AAEC126F83}"/>
              </a:ext>
            </a:extLst>
          </p:cNvPr>
          <p:cNvSpPr/>
          <p:nvPr/>
        </p:nvSpPr>
        <p:spPr>
          <a:xfrm>
            <a:off x="5231563" y="6230083"/>
            <a:ext cx="4804223" cy="542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Д.В. Воронов,  старшина 1 роты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4E3CA1-3DC3-4C27-AABF-95095D0BE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580" y="135136"/>
            <a:ext cx="1452394" cy="86264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AFB7F5F-BED3-45BD-9FB5-C6183D46B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373" y="1252025"/>
            <a:ext cx="1341479" cy="1398808"/>
          </a:xfrm>
          <a:prstGeom prst="rect">
            <a:avLst/>
          </a:prstGeom>
        </p:spPr>
      </p:pic>
      <p:pic>
        <p:nvPicPr>
          <p:cNvPr id="34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9A1CDD04-2096-44CA-9DCD-64B64B60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46" y="2943575"/>
            <a:ext cx="855331" cy="2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Картинки по запросу За победу над Германией">
            <a:extLst>
              <a:ext uri="{FF2B5EF4-FFF2-40B4-BE49-F238E27FC236}">
                <a16:creationId xmlns:a16="http://schemas.microsoft.com/office/drawing/2014/main" id="{71783491-33CF-4ED0-B266-DBD8C4B8987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77" y="3700355"/>
            <a:ext cx="1062503" cy="198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5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36075E1C-D03E-4234-9F48-BE0906450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57" y="4347107"/>
            <a:ext cx="450470" cy="86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A06F99A-B281-4C75-AEA7-789644490E5A}"/>
              </a:ext>
            </a:extLst>
          </p:cNvPr>
          <p:cNvSpPr/>
          <p:nvPr/>
        </p:nvSpPr>
        <p:spPr>
          <a:xfrm>
            <a:off x="6096000" y="238394"/>
            <a:ext cx="6132664" cy="3114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Воронов Павел Николаевич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с 1943 по 1945 годы.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старший сержант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399 стрелкового полка.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степени,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281897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4A67F1-4622-4800-A2EA-8B57FCDB4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1058C7D-AB50-4DB7-B203-09A343F6D3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237278"/>
              </p:ext>
            </p:extLst>
          </p:nvPr>
        </p:nvGraphicFramePr>
        <p:xfrm>
          <a:off x="122459" y="164540"/>
          <a:ext cx="4596028" cy="646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8" name="Точечный рисунок" r:id="rId3" imgW="1419048" imgH="2000000" progId="Paint.Picture">
                  <p:embed/>
                </p:oleObj>
              </mc:Choice>
              <mc:Fallback>
                <p:oleObj name="Точечный рисунок" r:id="rId3" imgW="1419048" imgH="20000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59" y="164540"/>
                        <a:ext cx="4596028" cy="6465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Картинки по запросу За оборону Москвы">
            <a:extLst>
              <a:ext uri="{FF2B5EF4-FFF2-40B4-BE49-F238E27FC236}">
                <a16:creationId xmlns:a16="http://schemas.microsoft.com/office/drawing/2014/main" id="{05464266-0283-415A-BBE7-3EC928B45C6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954" y="1684331"/>
            <a:ext cx="1272209" cy="209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артинки по запросу За победу над Германией">
            <a:extLst>
              <a:ext uri="{FF2B5EF4-FFF2-40B4-BE49-F238E27FC236}">
                <a16:creationId xmlns:a16="http://schemas.microsoft.com/office/drawing/2014/main" id="{13B1D102-E75A-4A26-BF70-63A6D91677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98" y="4263986"/>
            <a:ext cx="1222119" cy="20910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733E5D-DE09-4503-930B-1EC6982CF096}"/>
              </a:ext>
            </a:extLst>
          </p:cNvPr>
          <p:cNvSpPr/>
          <p:nvPr/>
        </p:nvSpPr>
        <p:spPr>
          <a:xfrm>
            <a:off x="6794061" y="79512"/>
            <a:ext cx="5238443" cy="662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Черных  Мария  Ефимовна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начале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 направлена    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Электросталь                              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сталеплавильный завод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выпускавший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бомбы  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снаряды,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начиняла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бомбы взрывчаткой. </a:t>
            </a:r>
          </a:p>
          <a:p>
            <a:pPr indent="449580" algn="just">
              <a:lnSpc>
                <a:spcPct val="150000"/>
              </a:lnSpc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награды: </a:t>
            </a:r>
          </a:p>
          <a:p>
            <a:pPr indent="449580">
              <a:lnSpc>
                <a:spcPct val="150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Медаль «За оборону Москвы»,           Медаль «За победу над Германией».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Горожанинов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 взвод</a:t>
            </a:r>
            <a:endParaRPr lang="ru-RU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F44047-F77D-415F-AC18-37833F927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694" y="208881"/>
            <a:ext cx="1404731" cy="986880"/>
          </a:xfrm>
          <a:prstGeom prst="rect">
            <a:avLst/>
          </a:prstGeom>
        </p:spPr>
      </p:pic>
      <p:pic>
        <p:nvPicPr>
          <p:cNvPr id="8" name="Рисунок 5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0FDDFAC3-3A1F-4650-9C4F-B1784C6A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38" y="3428998"/>
            <a:ext cx="361264" cy="6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5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948852FF-BCD2-418A-AB3D-AED91902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834" y="5509530"/>
            <a:ext cx="661671" cy="12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Ð²Ð¸Ð°ÑÐ¸Ð¾Ð½Ð½ÑÐµ Ð±Ð¾Ð¼Ð±Ñ">
            <a:extLst>
              <a:ext uri="{FF2B5EF4-FFF2-40B4-BE49-F238E27FC236}">
                <a16:creationId xmlns:a16="http://schemas.microsoft.com/office/drawing/2014/main" id="{CEB644BD-82E2-4F42-B75F-9FB865EC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47" y="4108239"/>
            <a:ext cx="2925436" cy="19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89E0D7-5A34-4EE3-A254-FAC7565A38A7}"/>
              </a:ext>
            </a:extLst>
          </p:cNvPr>
          <p:cNvSpPr/>
          <p:nvPr/>
        </p:nvSpPr>
        <p:spPr>
          <a:xfrm>
            <a:off x="4445391" y="122024"/>
            <a:ext cx="378400" cy="6612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D33F6F-CA8D-4DC0-91EC-0DA97F65B974}"/>
              </a:ext>
            </a:extLst>
          </p:cNvPr>
          <p:cNvSpPr/>
          <p:nvPr/>
        </p:nvSpPr>
        <p:spPr>
          <a:xfrm>
            <a:off x="122458" y="164539"/>
            <a:ext cx="144828" cy="64658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47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6C971C-14EA-4665-A869-DF58FE732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70" y="119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0DBEC6F5-7F15-478F-B9D3-E81476013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061801"/>
              </p:ext>
            </p:extLst>
          </p:nvPr>
        </p:nvGraphicFramePr>
        <p:xfrm>
          <a:off x="119270" y="157640"/>
          <a:ext cx="3474323" cy="501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0" name="Точечный рисунок" r:id="rId3" imgW="4133333" imgH="5961905" progId="Paint.Picture">
                  <p:embed/>
                </p:oleObj>
              </mc:Choice>
              <mc:Fallback>
                <p:oleObj name="Точечный рисунок" r:id="rId3" imgW="4133333" imgH="596190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70" y="157640"/>
                        <a:ext cx="3474323" cy="5013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 descr="Картинки по запросу За оборону Кавказа">
            <a:extLst>
              <a:ext uri="{FF2B5EF4-FFF2-40B4-BE49-F238E27FC236}">
                <a16:creationId xmlns:a16="http://schemas.microsoft.com/office/drawing/2014/main" id="{872225BB-908B-4C58-9659-AE46018969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59" y="1701117"/>
            <a:ext cx="928633" cy="153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Medal for Valor USSR.jpg">
            <a:extLst>
              <a:ext uri="{FF2B5EF4-FFF2-40B4-BE49-F238E27FC236}">
                <a16:creationId xmlns:a16="http://schemas.microsoft.com/office/drawing/2014/main" id="{D4F3DE13-2829-4AC7-B65B-4317F7AA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845" y="45085"/>
            <a:ext cx="784063" cy="15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9B812-9601-412A-9AA5-EBCB0835A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2558" y="5077922"/>
            <a:ext cx="928633" cy="149395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30AE3F-0D91-4472-852A-F109F001283F}"/>
              </a:ext>
            </a:extLst>
          </p:cNvPr>
          <p:cNvSpPr/>
          <p:nvPr/>
        </p:nvSpPr>
        <p:spPr>
          <a:xfrm>
            <a:off x="5118038" y="0"/>
            <a:ext cx="7073962" cy="6798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Кириллов  Николай  Петрович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Воевал на фронтах Великой Отечественной войны</a:t>
            </a:r>
          </a:p>
          <a:p>
            <a:pPr>
              <a:lnSpc>
                <a:spcPct val="150000"/>
              </a:lnSpc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Краснодарском крае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Кавказе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ранен, лежал в госпитале в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Орджоникидзе.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бомбардировок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восстанавливал связь.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представлен к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Ордену Красной Звезды. 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Позже был отправлен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2-й Белорусский фронт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в рядах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армии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принимал участие в боях при взятии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Кёнигсберга,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что был награждён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Медалью «За взятие Кёнигсберга»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боя был отправлен в патруль, где получил серьёзное ранение, были перебиты обе ноги. Лежал в госпитале.  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Вернулся домой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сержантом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мае 1945 года. </a:t>
            </a:r>
          </a:p>
          <a:p>
            <a:pPr>
              <a:lnSpc>
                <a:spcPct val="150000"/>
              </a:lnSpc>
            </a:pPr>
            <a:endParaRPr 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Данил  Калашников, 11 взвод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A54482-C963-4204-B4C4-B533B9E0F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014" y="5209447"/>
            <a:ext cx="1244373" cy="1185876"/>
          </a:xfrm>
          <a:prstGeom prst="rect">
            <a:avLst/>
          </a:prstGeom>
        </p:spPr>
      </p:pic>
      <p:pic>
        <p:nvPicPr>
          <p:cNvPr id="10" name="Picture 12" descr="Орден Красной Звезды">
            <a:extLst>
              <a:ext uri="{FF2B5EF4-FFF2-40B4-BE49-F238E27FC236}">
                <a16:creationId xmlns:a16="http://schemas.microsoft.com/office/drawing/2014/main" id="{E255DCF3-6A24-4611-9817-ADE5133D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37" y="6530727"/>
            <a:ext cx="639526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Capture of Koenigsberg OBVERSE.jpg">
            <a:extLst>
              <a:ext uri="{FF2B5EF4-FFF2-40B4-BE49-F238E27FC236}">
                <a16:creationId xmlns:a16="http://schemas.microsoft.com/office/drawing/2014/main" id="{413E3794-9F83-48E4-8CD9-7D7A3E6B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64" y="3349127"/>
            <a:ext cx="854128" cy="161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A4F1D6-B70B-4D40-B6BA-07FF09D61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197" y="5414449"/>
            <a:ext cx="1707394" cy="1157423"/>
          </a:xfrm>
          <a:prstGeom prst="rect">
            <a:avLst/>
          </a:prstGeom>
        </p:spPr>
      </p:pic>
      <p:pic>
        <p:nvPicPr>
          <p:cNvPr id="13" name="Рисунок 5" descr="http://www.kkk-lebed.ru/images/stories/000-rodnie-i-voyna/gl.png">
            <a:hlinkClick r:id="rId12"/>
            <a:extLst>
              <a:ext uri="{FF2B5EF4-FFF2-40B4-BE49-F238E27FC236}">
                <a16:creationId xmlns:a16="http://schemas.microsoft.com/office/drawing/2014/main" id="{5C89332A-81F8-4B8E-8562-E7116C3B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253" y="5162846"/>
            <a:ext cx="772477" cy="16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hsto.org/files/c02/59a/c95/c0259ac95e2540e480a6ce069cd002bb.jpg">
            <a:extLst>
              <a:ext uri="{FF2B5EF4-FFF2-40B4-BE49-F238E27FC236}">
                <a16:creationId xmlns:a16="http://schemas.microsoft.com/office/drawing/2014/main" id="{1C2CFA27-7DF7-410A-B3B4-EDCBF33D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942" y="1581848"/>
            <a:ext cx="1901788" cy="12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www.kkk-lebed.ru/images/stories/000-rodnie-i-voyna/gl.png">
            <a:hlinkClick r:id="rId12"/>
            <a:extLst>
              <a:ext uri="{FF2B5EF4-FFF2-40B4-BE49-F238E27FC236}">
                <a16:creationId xmlns:a16="http://schemas.microsoft.com/office/drawing/2014/main" id="{62D3DF86-BE1F-4E4A-8623-83600E87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77" y="3839351"/>
            <a:ext cx="590513" cy="112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99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2F6AA8-7AE8-4DA0-906B-6CA7A1E1BB77}"/>
              </a:ext>
            </a:extLst>
          </p:cNvPr>
          <p:cNvSpPr/>
          <p:nvPr/>
        </p:nvSpPr>
        <p:spPr>
          <a:xfrm>
            <a:off x="4332505" y="168235"/>
            <a:ext cx="5589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Лойко  Николай  Федорович </a:t>
            </a:r>
            <a:endParaRPr lang="ru-RU" sz="32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1D4C19-D147-408D-81BA-F1C55D7C229D}"/>
              </a:ext>
            </a:extLst>
          </p:cNvPr>
          <p:cNvSpPr/>
          <p:nvPr/>
        </p:nvSpPr>
        <p:spPr>
          <a:xfrm>
            <a:off x="3948234" y="752870"/>
            <a:ext cx="8120357" cy="6147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июня 1941 года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призван на войну по мобилизации.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Прошел войну от первого до последнего дня в должности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помощника командира взвода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доблестно сражаясь в рядах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99-й гвардейской танково-десантной бригады 17-го Артиллерийского полка и              34-го Стрелкового полка.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Сталинградской битвы.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декабре 1942 г.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 пулевое ранение четырех пальцев левой руки.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войны переехал в Красноярский край, работал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путейцем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железной дороге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Владислав Колесников,13 взвод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0" descr="https://otvet.imgsmail.ru/download/6849703_a2640f07e9e7b89a0c34b7680fa4b38d_800.jpg">
            <a:extLst>
              <a:ext uri="{FF2B5EF4-FFF2-40B4-BE49-F238E27FC236}">
                <a16:creationId xmlns:a16="http://schemas.microsoft.com/office/drawing/2014/main" id="{9E98CF2F-B6EE-4944-8F0D-8E956CCB4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97" y="4783015"/>
            <a:ext cx="2255206" cy="13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ediadrumworld.com/wp-content/uploads/2018/02/MDRUM_STALINGRAD_IN_COLOUR-4-1.jpg">
            <a:extLst>
              <a:ext uri="{FF2B5EF4-FFF2-40B4-BE49-F238E27FC236}">
                <a16:creationId xmlns:a16="http://schemas.microsoft.com/office/drawing/2014/main" id="{04BE3F3B-9747-48D2-8128-591C4D3C5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35" y="4783015"/>
            <a:ext cx="2255209" cy="132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4BF63101-FEBD-47D4-838A-B6F63278D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687" y="5680377"/>
            <a:ext cx="610624" cy="1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36D67B-5D0C-4D43-AECC-ED10E9315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520" y="4996283"/>
            <a:ext cx="1760029" cy="1042893"/>
          </a:xfrm>
          <a:prstGeom prst="rect">
            <a:avLst/>
          </a:prstGeom>
        </p:spPr>
      </p:pic>
      <p:sp>
        <p:nvSpPr>
          <p:cNvPr id="2" name="AutoShape 2" descr="https://apf.mail.ru/cgi-bin/readmsg/IMG_2314.jpg?id=15574066950347083269%3B0%3B1&amp;x-email=ludinardo%40mail.ru&amp;exif=1">
            <a:extLst>
              <a:ext uri="{FF2B5EF4-FFF2-40B4-BE49-F238E27FC236}">
                <a16:creationId xmlns:a16="http://schemas.microsoft.com/office/drawing/2014/main" id="{BEF9666A-EC69-42D7-B3AD-71543617A7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apf.mail.ru/cgi-bin/readmsg/IMG_2314.jpg?id=15574066950347083269%3B0%3B1&amp;x-email=ludinardo%40mail.ru&amp;exif=1">
            <a:extLst>
              <a:ext uri="{FF2B5EF4-FFF2-40B4-BE49-F238E27FC236}">
                <a16:creationId xmlns:a16="http://schemas.microsoft.com/office/drawing/2014/main" id="{3D97AF74-223B-44AE-8DD3-AD69F8E24E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apf.mail.ru/cgi-bin/readmsg/IMG_2314.jpg?id=15574066950347083269%3B0%3B1&amp;x-email=ludinardo%40mail.ru&amp;exif=1">
            <a:extLst>
              <a:ext uri="{FF2B5EF4-FFF2-40B4-BE49-F238E27FC236}">
                <a16:creationId xmlns:a16="http://schemas.microsoft.com/office/drawing/2014/main" id="{AFC05A5B-87EE-4EFC-AEE4-513FF4AD52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7926" y="2720926"/>
            <a:ext cx="1165274" cy="116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Изображение выглядит как фотография, старый, в поз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DB8105A-6421-4464-8DB1-98896BCAF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" y="587919"/>
            <a:ext cx="3632269" cy="5682162"/>
          </a:xfrm>
          <a:prstGeom prst="rect">
            <a:avLst/>
          </a:prstGeom>
        </p:spPr>
      </p:pic>
      <p:pic>
        <p:nvPicPr>
          <p:cNvPr id="15" name="Рисунок 14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895C4792-1588-4807-89D8-DD9D18C2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75" y="2462001"/>
            <a:ext cx="277143" cy="5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06FA4CBB-2772-4DB8-B4B3-E5C0E40C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75" y="2665461"/>
            <a:ext cx="277143" cy="5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48B1A7-B0C3-44E8-B97A-2DD666292666}"/>
              </a:ext>
            </a:extLst>
          </p:cNvPr>
          <p:cNvSpPr/>
          <p:nvPr/>
        </p:nvSpPr>
        <p:spPr>
          <a:xfrm>
            <a:off x="167864" y="587919"/>
            <a:ext cx="3632269" cy="3299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1CF7666-F4C8-4AE5-920F-9912520E4A5B}"/>
              </a:ext>
            </a:extLst>
          </p:cNvPr>
          <p:cNvSpPr/>
          <p:nvPr/>
        </p:nvSpPr>
        <p:spPr>
          <a:xfrm>
            <a:off x="167863" y="5810037"/>
            <a:ext cx="3632269" cy="4582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697BAC-C5B7-4B0E-B81D-15F4B4E866C8}"/>
              </a:ext>
            </a:extLst>
          </p:cNvPr>
          <p:cNvSpPr/>
          <p:nvPr/>
        </p:nvSpPr>
        <p:spPr>
          <a:xfrm>
            <a:off x="132689" y="917821"/>
            <a:ext cx="238970" cy="4890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B15BFB-E353-45A4-976C-A9C4E5A2D806}"/>
              </a:ext>
            </a:extLst>
          </p:cNvPr>
          <p:cNvSpPr/>
          <p:nvPr/>
        </p:nvSpPr>
        <p:spPr>
          <a:xfrm>
            <a:off x="3545011" y="916003"/>
            <a:ext cx="255121" cy="48922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4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мужчина, сте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E4B8F631-CEDB-407A-B8A3-C1667EE2D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9" y="106018"/>
            <a:ext cx="3170230" cy="50199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46457D-A6BA-4190-A07A-91B195C7A14E}"/>
              </a:ext>
            </a:extLst>
          </p:cNvPr>
          <p:cNvSpPr/>
          <p:nvPr/>
        </p:nvSpPr>
        <p:spPr>
          <a:xfrm>
            <a:off x="5327546" y="160844"/>
            <a:ext cx="6088911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Космич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Варвара 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Пафнутьевна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305C1E-72A2-42A3-8BF9-ABDC0CCACFE7}"/>
              </a:ext>
            </a:extLst>
          </p:cNvPr>
          <p:cNvSpPr/>
          <p:nvPr/>
        </p:nvSpPr>
        <p:spPr>
          <a:xfrm>
            <a:off x="5418611" y="1083678"/>
            <a:ext cx="5701599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войну ушла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 лет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выучила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азбуку «Морзе»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попала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Ленинградский фронт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связистом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радистом.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награждена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27A1C8-E1C2-4C87-8DFF-D130426E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068" y="178782"/>
            <a:ext cx="1443994" cy="801879"/>
          </a:xfrm>
          <a:prstGeom prst="rect">
            <a:avLst/>
          </a:prstGeom>
        </p:spPr>
      </p:pic>
      <p:pic>
        <p:nvPicPr>
          <p:cNvPr id="8" name="Рисунок 7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B8A84B69-3305-4ED7-9886-E008F28E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140" y="5102087"/>
            <a:ext cx="751571" cy="15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B14522-4CBB-4A6B-B5CF-574D704D212C}"/>
              </a:ext>
            </a:extLst>
          </p:cNvPr>
          <p:cNvSpPr/>
          <p:nvPr/>
        </p:nvSpPr>
        <p:spPr>
          <a:xfrm>
            <a:off x="4914667" y="6326001"/>
            <a:ext cx="4241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взвод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CD673EF-B1A0-4901-9B8E-04769930C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16" y="2392456"/>
            <a:ext cx="1520955" cy="1581792"/>
          </a:xfrm>
          <a:prstGeom prst="rect">
            <a:avLst/>
          </a:prstGeom>
        </p:spPr>
      </p:pic>
      <p:pic>
        <p:nvPicPr>
          <p:cNvPr id="10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4F197AEC-86FF-4423-B1B2-68752F1DF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20" y="4194342"/>
            <a:ext cx="919347" cy="3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88F334-FE66-4D07-A646-751516492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068" y="1216593"/>
            <a:ext cx="1443994" cy="801880"/>
          </a:xfrm>
          <a:prstGeom prst="rect">
            <a:avLst/>
          </a:prstGeom>
        </p:spPr>
      </p:pic>
      <p:pic>
        <p:nvPicPr>
          <p:cNvPr id="12" name="Picture 10" descr="https://hsto.org/files/c02/59a/c95/c0259ac95e2540e480a6ce069cd002bb.jpg">
            <a:extLst>
              <a:ext uri="{FF2B5EF4-FFF2-40B4-BE49-F238E27FC236}">
                <a16:creationId xmlns:a16="http://schemas.microsoft.com/office/drawing/2014/main" id="{BBE6A724-D495-4A86-8A9E-E608733C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377" y="1755913"/>
            <a:ext cx="1963548" cy="119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avatars.mds.yandex.net/get-zen_doc/198334/pub_5b573d17055c9d00a952e7a4_5b577e5b055c9d00a952eaa5/scale_1200">
            <a:extLst>
              <a:ext uri="{FF2B5EF4-FFF2-40B4-BE49-F238E27FC236}">
                <a16:creationId xmlns:a16="http://schemas.microsoft.com/office/drawing/2014/main" id="{C1FE96A5-5805-4A52-A4E3-919137C24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37" y="3422788"/>
            <a:ext cx="4188753" cy="27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nauchebe.net/i/a/electronics/ASPopovRadioPhotos_image219.jpg">
            <a:extLst>
              <a:ext uri="{FF2B5EF4-FFF2-40B4-BE49-F238E27FC236}">
                <a16:creationId xmlns:a16="http://schemas.microsoft.com/office/drawing/2014/main" id="{145F7649-FC70-41F5-A8E3-428158A0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9" y="5195349"/>
            <a:ext cx="3170230" cy="15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E2167ABB-97C0-4105-8818-C0707625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75" y="3939572"/>
            <a:ext cx="581358" cy="122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60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Сонина учеба\Древо\4.jpg">
            <a:extLst>
              <a:ext uri="{FF2B5EF4-FFF2-40B4-BE49-F238E27FC236}">
                <a16:creationId xmlns:a16="http://schemas.microsoft.com/office/drawing/2014/main" id="{A7253DD4-1F94-4F17-9290-083E283567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5" y="183308"/>
            <a:ext cx="3163950" cy="4124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36FCE1-F992-45D3-ACE9-51A8565CEA1B}"/>
              </a:ext>
            </a:extLst>
          </p:cNvPr>
          <p:cNvSpPr/>
          <p:nvPr/>
        </p:nvSpPr>
        <p:spPr>
          <a:xfrm>
            <a:off x="3959778" y="48940"/>
            <a:ext cx="7813740" cy="69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Кушнир  Александр  Иванович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войны был в оккупации.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1944 года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освобождения был призван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Красную Армию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Служил в войсках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1-го Украинского фронта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Дошёл до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Германии.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форсировании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Эльба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городе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Дессау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тяжело ранен. После госпиталя закончил краткосрочные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офицерские курсы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был направлен в части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СМЕРШ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Литовскую ССР,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ликвидации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литовских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националистических бандформирований.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50-х годов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переведён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Украинскую ССР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МВД.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Служил на различных должностях  в МВД УССР. 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награды:</a:t>
            </a:r>
          </a:p>
          <a:p>
            <a:pPr algn="just"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 Отечественной войны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степени, 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«Красной Звезды»,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медалей.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Павел </a:t>
            </a:r>
            <a:r>
              <a:rPr lang="ru-RU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Лештаев</a:t>
            </a: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13 взвод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485CEB-6955-409C-9798-286A8125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0" y="4402097"/>
            <a:ext cx="1500355" cy="7793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6AD32-FD27-4133-A68C-DF01F568C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34" y="4402098"/>
            <a:ext cx="1436209" cy="77934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76EED7E0-91B3-45A7-9C6E-60384D131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5" y="5247859"/>
            <a:ext cx="1039367" cy="1082241"/>
          </a:xfrm>
          <a:prstGeom prst="rect">
            <a:avLst/>
          </a:prstGeom>
        </p:spPr>
      </p:pic>
      <p:pic>
        <p:nvPicPr>
          <p:cNvPr id="7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CDDA144C-E56C-4222-942C-36CBA8E6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4" y="6467061"/>
            <a:ext cx="609647" cy="20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5FF7379-5A93-4D4E-8D38-DA7C7DA5B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30" y="5289994"/>
            <a:ext cx="1040617" cy="1082241"/>
          </a:xfrm>
          <a:prstGeom prst="rect">
            <a:avLst/>
          </a:prstGeom>
        </p:spPr>
      </p:pic>
      <p:pic>
        <p:nvPicPr>
          <p:cNvPr id="9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57E5A1CD-B46A-407E-8871-5040F898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9" y="6466688"/>
            <a:ext cx="678847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Изображение выглядит как шиферная плит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8F13BD-2497-4086-8765-87DAC944C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11" y="5306837"/>
            <a:ext cx="1011044" cy="964284"/>
          </a:xfrm>
          <a:prstGeom prst="rect">
            <a:avLst/>
          </a:prstGeom>
        </p:spPr>
      </p:pic>
      <p:pic>
        <p:nvPicPr>
          <p:cNvPr id="11" name="Picture 12" descr="Орден Красной Звезды">
            <a:extLst>
              <a:ext uri="{FF2B5EF4-FFF2-40B4-BE49-F238E27FC236}">
                <a16:creationId xmlns:a16="http://schemas.microsoft.com/office/drawing/2014/main" id="{4D581CFF-590E-49EC-AF70-6AECE7A3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69" y="6466687"/>
            <a:ext cx="639526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B16257-9A40-4913-AF75-4D7F285E7E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4831" y="5291199"/>
            <a:ext cx="675624" cy="1392305"/>
          </a:xfrm>
          <a:prstGeom prst="rect">
            <a:avLst/>
          </a:prstGeom>
        </p:spPr>
      </p:pic>
      <p:pic>
        <p:nvPicPr>
          <p:cNvPr id="14" name="Рисунок 13" descr="http://www.kkk-lebed.ru/images/stories/000-rodnie-i-voyna/gl.png">
            <a:hlinkClick r:id="rId12"/>
            <a:extLst>
              <a:ext uri="{FF2B5EF4-FFF2-40B4-BE49-F238E27FC236}">
                <a16:creationId xmlns:a16="http://schemas.microsoft.com/office/drawing/2014/main" id="{418AE93A-7051-47DC-A809-1A5CDE41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11" y="3428999"/>
            <a:ext cx="497821" cy="9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07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евраль 2015\Мы помним\Лештаев Павел, 174, 3 б\фото.bmp">
            <a:extLst>
              <a:ext uri="{FF2B5EF4-FFF2-40B4-BE49-F238E27FC236}">
                <a16:creationId xmlns:a16="http://schemas.microsoft.com/office/drawing/2014/main" id="{EF9862A1-16B6-4A89-9D39-F1E73E1FCFB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907" r="23384" b="54421"/>
          <a:stretch/>
        </p:blipFill>
        <p:spPr bwMode="auto">
          <a:xfrm>
            <a:off x="132522" y="119270"/>
            <a:ext cx="4027931" cy="6554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141CE2-92F4-4484-90E1-10A91174FCB1}"/>
              </a:ext>
            </a:extLst>
          </p:cNvPr>
          <p:cNvSpPr/>
          <p:nvPr/>
        </p:nvSpPr>
        <p:spPr>
          <a:xfrm>
            <a:off x="5698435" y="104523"/>
            <a:ext cx="6175512" cy="6503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Завизёнов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Василий Степанович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1943 году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возрасте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лет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пошел на фронт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добровольцем,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прибавив себе 1 год.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водителем командного состава.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Воевал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2-м Белорусском фронте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 в освобождении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Прибалтики, Восточной Пруссии (город Кёнигсберг).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Войну закончил в звании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сержанта.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награды: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степени,</a:t>
            </a:r>
            <a:endParaRPr lang="ru-RU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Красной Звезды,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Славы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степени.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7EFC2E-8D51-4736-8C6C-5CDFB5275621}"/>
              </a:ext>
            </a:extLst>
          </p:cNvPr>
          <p:cNvSpPr/>
          <p:nvPr/>
        </p:nvSpPr>
        <p:spPr>
          <a:xfrm>
            <a:off x="5107963" y="5488698"/>
            <a:ext cx="248786" cy="3149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1715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470E55-ED4C-4B78-A73F-1DA1F30262A9}"/>
              </a:ext>
            </a:extLst>
          </p:cNvPr>
          <p:cNvSpPr txBox="1"/>
          <p:nvPr/>
        </p:nvSpPr>
        <p:spPr>
          <a:xfrm>
            <a:off x="7050853" y="6366187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Лештаев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 взвод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D6CE3C-18C5-4483-910C-01DA00116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289" y="5074811"/>
            <a:ext cx="722680" cy="1678667"/>
          </a:xfrm>
          <a:prstGeom prst="rect">
            <a:avLst/>
          </a:prstGeom>
        </p:spPr>
      </p:pic>
      <p:pic>
        <p:nvPicPr>
          <p:cNvPr id="24581" name="Picture 5" descr="Order of Glory 2nd class.jpg">
            <a:extLst>
              <a:ext uri="{FF2B5EF4-FFF2-40B4-BE49-F238E27FC236}">
                <a16:creationId xmlns:a16="http://schemas.microsoft.com/office/drawing/2014/main" id="{AC4377E1-2307-4060-A73F-EA69CAA3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89" y="4731067"/>
            <a:ext cx="807709" cy="16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Изображение выглядит как шиферная плит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91FEDA-F223-4119-A080-F6CC3376A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0" y="2840820"/>
            <a:ext cx="1273492" cy="1214595"/>
          </a:xfrm>
          <a:prstGeom prst="rect">
            <a:avLst/>
          </a:prstGeom>
        </p:spPr>
      </p:pic>
      <p:pic>
        <p:nvPicPr>
          <p:cNvPr id="13" name="Picture 12" descr="Орден Красной Звезды">
            <a:extLst>
              <a:ext uri="{FF2B5EF4-FFF2-40B4-BE49-F238E27FC236}">
                <a16:creationId xmlns:a16="http://schemas.microsoft.com/office/drawing/2014/main" id="{020BAF91-B2E8-4380-9FB4-BE9D287F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1" y="4289239"/>
            <a:ext cx="639526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38178D6-861A-441A-A915-768175D66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3" y="1062476"/>
            <a:ext cx="1167881" cy="1214595"/>
          </a:xfrm>
          <a:prstGeom prst="rect">
            <a:avLst/>
          </a:prstGeom>
        </p:spPr>
      </p:pic>
      <p:pic>
        <p:nvPicPr>
          <p:cNvPr id="15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E776D094-2790-4D3E-8AC5-5031EE77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35" y="2379733"/>
            <a:ext cx="678847" cy="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9BA037-6B23-474D-89EC-DE4C913961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5504" y="119271"/>
            <a:ext cx="1253955" cy="651350"/>
          </a:xfrm>
          <a:prstGeom prst="rect">
            <a:avLst/>
          </a:prstGeom>
        </p:spPr>
      </p:pic>
      <p:pic>
        <p:nvPicPr>
          <p:cNvPr id="17" name="Рисунок 16" descr="http://www.kkk-lebed.ru/images/stories/000-rodnie-i-voyna/gl.png">
            <a:hlinkClick r:id="rId10"/>
            <a:extLst>
              <a:ext uri="{FF2B5EF4-FFF2-40B4-BE49-F238E27FC236}">
                <a16:creationId xmlns:a16="http://schemas.microsoft.com/office/drawing/2014/main" id="{6AE612B4-A249-41B3-9E5D-1C8E67F1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829" y="1794652"/>
            <a:ext cx="265379" cy="48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0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49FA47-2EDE-4A3E-9A68-51B2A5E908C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7" y="407664"/>
            <a:ext cx="5012364" cy="617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76B68D8-389B-4042-9C75-2598AF63B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09" y="1685401"/>
            <a:ext cx="6788454" cy="48982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BA4201-A4C5-413F-8352-5E2EEDC95F98}"/>
              </a:ext>
            </a:extLst>
          </p:cNvPr>
          <p:cNvSpPr/>
          <p:nvPr/>
        </p:nvSpPr>
        <p:spPr>
          <a:xfrm>
            <a:off x="6680084" y="256454"/>
            <a:ext cx="45931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Бессмертный Полк</a:t>
            </a:r>
          </a:p>
        </p:txBody>
      </p:sp>
      <p:pic>
        <p:nvPicPr>
          <p:cNvPr id="5" name="Рисунок 4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663C9424-BC34-4BD5-B611-7389BF58515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2247" y="398207"/>
            <a:ext cx="948109" cy="223084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46521-3364-49B1-9DFA-621D159A33D7}"/>
              </a:ext>
            </a:extLst>
          </p:cNvPr>
          <p:cNvSpPr txBox="1"/>
          <p:nvPr/>
        </p:nvSpPr>
        <p:spPr>
          <a:xfrm>
            <a:off x="5789292" y="2629056"/>
            <a:ext cx="4876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819651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ладелец\Desktop\IMG_1007.JPG">
            <a:extLst>
              <a:ext uri="{FF2B5EF4-FFF2-40B4-BE49-F238E27FC236}">
                <a16:creationId xmlns:a16="http://schemas.microsoft.com/office/drawing/2014/main" id="{3428C51E-CE5D-48F7-A497-79F44D095244}"/>
              </a:ext>
            </a:extLst>
          </p:cNvPr>
          <p:cNvPicPr/>
          <p:nvPr/>
        </p:nvPicPr>
        <p:blipFill rotWithShape="1">
          <a:blip r:embed="rId2" cstate="print">
            <a:duotone>
              <a:prstClr val="black"/>
              <a:prstClr val="white"/>
            </a:duotone>
          </a:blip>
          <a:srcRect b="8907"/>
          <a:stretch/>
        </p:blipFill>
        <p:spPr bwMode="auto">
          <a:xfrm>
            <a:off x="-1188255" y="-155605"/>
            <a:ext cx="6217900" cy="3682208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0296FD8-3306-4A96-AFE1-EF65D9A0A34A}"/>
              </a:ext>
            </a:extLst>
          </p:cNvPr>
          <p:cNvSpPr/>
          <p:nvPr/>
        </p:nvSpPr>
        <p:spPr>
          <a:xfrm>
            <a:off x="4508695" y="6626"/>
            <a:ext cx="914400" cy="35243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A8AF1A-118C-4C6A-BBF2-2C9B544251B2}"/>
              </a:ext>
            </a:extLst>
          </p:cNvPr>
          <p:cNvSpPr/>
          <p:nvPr/>
        </p:nvSpPr>
        <p:spPr>
          <a:xfrm>
            <a:off x="-1262708" y="-253209"/>
            <a:ext cx="1252005" cy="4175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AF595D-1587-4D7E-8BAD-15A0394EB0C1}"/>
              </a:ext>
            </a:extLst>
          </p:cNvPr>
          <p:cNvSpPr/>
          <p:nvPr/>
        </p:nvSpPr>
        <p:spPr>
          <a:xfrm>
            <a:off x="-31409" y="-273826"/>
            <a:ext cx="5744460" cy="2598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34A77FDA-7195-4995-ACD7-7D676F7D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28" y="1984058"/>
            <a:ext cx="373833" cy="7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974C3EF-6B77-451E-8350-0098847AA70E}"/>
              </a:ext>
            </a:extLst>
          </p:cNvPr>
          <p:cNvSpPr/>
          <p:nvPr/>
        </p:nvSpPr>
        <p:spPr>
          <a:xfrm>
            <a:off x="5010199" y="6625"/>
            <a:ext cx="6960275" cy="6445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Емельянов  Александр  Дмитриевич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 призыва: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Алейский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РВК, Алтайский край.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Имел воинское звание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красноармеец РККА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27.06.1941 года.  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связистом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Калининском фронте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436 отдельной роте связи, 135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Погиб в 1944 году.</a:t>
            </a:r>
          </a:p>
          <a:p>
            <a:pPr algn="just">
              <a:lnSpc>
                <a:spcPct val="115000"/>
              </a:lnSpc>
              <a:spcAft>
                <a:spcPts val="24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Медалью «За боевые заслуги» </a:t>
            </a:r>
            <a:endParaRPr lang="ru-RU" i="1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Емельянов  Дмитрий  Кузьмич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1889 года рождения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Гражданскую войну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командиром бронепоезда.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работал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директором 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Алейского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сахарного завода.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Награждён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степени. 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C0594B-6ED9-426F-A5F1-67F6EF362AF2}"/>
              </a:ext>
            </a:extLst>
          </p:cNvPr>
          <p:cNvSpPr/>
          <p:nvPr/>
        </p:nvSpPr>
        <p:spPr>
          <a:xfrm>
            <a:off x="5032795" y="6433565"/>
            <a:ext cx="305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Евгений 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Нешетаев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 взвод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7C5BED-A8C1-4855-81C0-A41609B1C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26" y="3721832"/>
            <a:ext cx="1874189" cy="10220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FD902E7C-D4E6-4FD6-A9CF-B1F33D9E1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5" y="4841980"/>
            <a:ext cx="1334924" cy="1389990"/>
          </a:xfrm>
          <a:prstGeom prst="rect">
            <a:avLst/>
          </a:prstGeom>
        </p:spPr>
      </p:pic>
      <p:pic>
        <p:nvPicPr>
          <p:cNvPr id="11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753A6139-B910-4D25-8ABE-6FCFDD03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6" y="6330100"/>
            <a:ext cx="764642" cy="2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191C6869-D2D8-4300-AB11-0C7A0126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46" y="4808142"/>
            <a:ext cx="1003836" cy="19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A053F9-5F33-4906-83E4-6DFBACC64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0718" y="3721832"/>
            <a:ext cx="1726996" cy="1022019"/>
          </a:xfrm>
          <a:prstGeom prst="rect">
            <a:avLst/>
          </a:prstGeom>
        </p:spPr>
      </p:pic>
      <p:pic>
        <p:nvPicPr>
          <p:cNvPr id="15" name="Рисунок 14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E3DAE286-4A50-4111-9631-809ABBA4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330" y="5627078"/>
            <a:ext cx="550023" cy="11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5D0B2737-B9C8-4842-8CAA-8FF0F3A2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37" y="2017641"/>
            <a:ext cx="282969" cy="54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armedman.ru/wp-content/uploads/2017/02/Za-boevyie-zaslugi.jpg">
            <a:extLst>
              <a:ext uri="{FF2B5EF4-FFF2-40B4-BE49-F238E27FC236}">
                <a16:creationId xmlns:a16="http://schemas.microsoft.com/office/drawing/2014/main" id="{85B4B973-C4D8-45EB-A466-0B6FFF554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265" y="1685499"/>
            <a:ext cx="1194129" cy="16119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9" name="Picture 2" descr="https://kolomna.piro.ru/upload/iblock/6fd/6fda0f6b16c7d270ed9806e2f6c8409f.jpg">
            <a:extLst>
              <a:ext uri="{FF2B5EF4-FFF2-40B4-BE49-F238E27FC236}">
                <a16:creationId xmlns:a16="http://schemas.microsoft.com/office/drawing/2014/main" id="{2865232B-A1A2-4C59-BFDB-0431584A8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162"/>
          <a:stretch/>
        </p:blipFill>
        <p:spPr bwMode="auto">
          <a:xfrm>
            <a:off x="9276736" y="2075965"/>
            <a:ext cx="1499610" cy="96105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7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фотография, старый, нос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F7A12A6-0D60-45DC-A54D-F73822DD8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71" y="931896"/>
            <a:ext cx="2525747" cy="3327186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стена, женщ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054FD1C-4C78-49A0-B48B-A0CD3394F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931896"/>
            <a:ext cx="2056913" cy="307148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190690-CD4D-426C-AF53-0A95EB49A02C}"/>
              </a:ext>
            </a:extLst>
          </p:cNvPr>
          <p:cNvSpPr/>
          <p:nvPr/>
        </p:nvSpPr>
        <p:spPr>
          <a:xfrm>
            <a:off x="431136" y="101489"/>
            <a:ext cx="4633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  Семен  Михайлович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BEE113-4AA2-4568-9690-623343DF23F0}"/>
              </a:ext>
            </a:extLst>
          </p:cNvPr>
          <p:cNvSpPr/>
          <p:nvPr/>
        </p:nvSpPr>
        <p:spPr>
          <a:xfrm>
            <a:off x="6809958" y="101489"/>
            <a:ext cx="4579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Эверт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Генрих  Генрихович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043981-0A78-4779-B8AB-955916FF2DB6}"/>
              </a:ext>
            </a:extLst>
          </p:cNvPr>
          <p:cNvSpPr/>
          <p:nvPr/>
        </p:nvSpPr>
        <p:spPr>
          <a:xfrm>
            <a:off x="2362090" y="743636"/>
            <a:ext cx="436133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 службу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воздушно-десантных частях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должности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сапёра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9-го отдельного гвардейского сапёрного батальона 3-й гвардейской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воздушно-десантной дивизии.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 степени, 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звезды,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медали и знаки.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E477DB-B777-40B3-98FA-0114C537427C}"/>
              </a:ext>
            </a:extLst>
          </p:cNvPr>
          <p:cNvSpPr/>
          <p:nvPr/>
        </p:nvSpPr>
        <p:spPr>
          <a:xfrm>
            <a:off x="9222318" y="931896"/>
            <a:ext cx="2696308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(Советской) армии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1943 по 1950 г.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Проходил службу 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авиации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авиационного техника.</a:t>
            </a:r>
          </a:p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</a:t>
            </a:r>
          </a:p>
        </p:txBody>
      </p:sp>
      <p:pic>
        <p:nvPicPr>
          <p:cNvPr id="8" name="Рисунок 7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9BCA8B5-E25E-42E6-8846-F327EBB40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74" y="4447342"/>
            <a:ext cx="1093993" cy="1137752"/>
          </a:xfrm>
          <a:prstGeom prst="rect">
            <a:avLst/>
          </a:prstGeom>
        </p:spPr>
      </p:pic>
      <p:pic>
        <p:nvPicPr>
          <p:cNvPr id="9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07A1B33C-59AD-439D-9845-D9F41605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13" y="5719737"/>
            <a:ext cx="608913" cy="20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A1411E-4C32-4E0F-B090-62E356DFA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266" y="133214"/>
            <a:ext cx="1281305" cy="698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51D25A-9256-40B6-AE93-2D4EB620B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279" y="4095361"/>
            <a:ext cx="1097170" cy="1045594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3" name="Picture 12" descr="Орден Красной Звезды">
            <a:extLst>
              <a:ext uri="{FF2B5EF4-FFF2-40B4-BE49-F238E27FC236}">
                <a16:creationId xmlns:a16="http://schemas.microsoft.com/office/drawing/2014/main" id="{96F736A7-B96B-47A2-B9FB-E6FBA420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53" y="5198719"/>
            <a:ext cx="591511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DC8BBEFB-1C15-46F7-972E-8A32C3C87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0" y="4039790"/>
            <a:ext cx="1097170" cy="1142428"/>
          </a:xfrm>
          <a:prstGeom prst="rect">
            <a:avLst/>
          </a:prstGeom>
        </p:spPr>
      </p:pic>
      <p:pic>
        <p:nvPicPr>
          <p:cNvPr id="15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A173BC5E-4196-473E-8A9B-1CF35B4C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1" y="5196938"/>
            <a:ext cx="591511" cy="2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edal for Valor USSR.jpg">
            <a:extLst>
              <a:ext uri="{FF2B5EF4-FFF2-40B4-BE49-F238E27FC236}">
                <a16:creationId xmlns:a16="http://schemas.microsoft.com/office/drawing/2014/main" id="{837281ED-00E8-47C5-9462-416E816A0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1" y="5519952"/>
            <a:ext cx="636810" cy="124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WW2 Victory USSR OBVERSE.jpg">
            <a:extLst>
              <a:ext uri="{FF2B5EF4-FFF2-40B4-BE49-F238E27FC236}">
                <a16:creationId xmlns:a16="http://schemas.microsoft.com/office/drawing/2014/main" id="{DB79AA0C-5B55-46FD-BB87-0AA015A2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191" y="5519952"/>
            <a:ext cx="676821" cy="12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.ytimg.com/vi/e7xTVYumEwQ/maxresdefault.jpg">
            <a:extLst>
              <a:ext uri="{FF2B5EF4-FFF2-40B4-BE49-F238E27FC236}">
                <a16:creationId xmlns:a16="http://schemas.microsoft.com/office/drawing/2014/main" id="{8E573839-144B-4030-AEBA-8B67CBF5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25" y="4611004"/>
            <a:ext cx="3697697" cy="207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Ð¯Ðº-9">
            <a:extLst>
              <a:ext uri="{FF2B5EF4-FFF2-40B4-BE49-F238E27FC236}">
                <a16:creationId xmlns:a16="http://schemas.microsoft.com/office/drawing/2014/main" id="{4EF78884-2CEA-4E66-94B7-768CED0E4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1" y="4319289"/>
            <a:ext cx="2110154" cy="12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ÐÐ»-2">
            <a:extLst>
              <a:ext uri="{FF2B5EF4-FFF2-40B4-BE49-F238E27FC236}">
                <a16:creationId xmlns:a16="http://schemas.microsoft.com/office/drawing/2014/main" id="{EF658F6B-70C6-4BFE-A921-6BF043FC1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1" y="5686001"/>
            <a:ext cx="2110154" cy="10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A6F1934-81BB-4D01-B7F5-3FE5C25E8FC7}"/>
              </a:ext>
            </a:extLst>
          </p:cNvPr>
          <p:cNvSpPr/>
          <p:nvPr/>
        </p:nvSpPr>
        <p:spPr>
          <a:xfrm>
            <a:off x="6254462" y="6414019"/>
            <a:ext cx="294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взвод</a:t>
            </a:r>
            <a:endParaRPr lang="ru-RU" dirty="0"/>
          </a:p>
        </p:txBody>
      </p:sp>
      <p:pic>
        <p:nvPicPr>
          <p:cNvPr id="24" name="Рисунок 23" descr="http://www.kkk-lebed.ru/images/stories/000-rodnie-i-voyna/gl.png">
            <a:hlinkClick r:id="rId17"/>
            <a:extLst>
              <a:ext uri="{FF2B5EF4-FFF2-40B4-BE49-F238E27FC236}">
                <a16:creationId xmlns:a16="http://schemas.microsoft.com/office/drawing/2014/main" id="{028F3F5F-8F42-4B7E-ADDE-2049EDA2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83" y="3268221"/>
            <a:ext cx="384362" cy="6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http://www.kkk-lebed.ru/images/stories/000-rodnie-i-voyna/gl.png">
            <a:hlinkClick r:id="rId17"/>
            <a:extLst>
              <a:ext uri="{FF2B5EF4-FFF2-40B4-BE49-F238E27FC236}">
                <a16:creationId xmlns:a16="http://schemas.microsoft.com/office/drawing/2014/main" id="{144D7594-2570-4EC3-883B-652EE635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661" y="5686001"/>
            <a:ext cx="528084" cy="11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http://www.kkk-lebed.ru/images/stories/000-rodnie-i-voyna/gl.png">
            <a:hlinkClick r:id="rId17"/>
            <a:extLst>
              <a:ext uri="{FF2B5EF4-FFF2-40B4-BE49-F238E27FC236}">
                <a16:creationId xmlns:a16="http://schemas.microsoft.com/office/drawing/2014/main" id="{198E983E-1888-4E64-A658-07BB54ED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546" y="3620577"/>
            <a:ext cx="384362" cy="6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338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оенная форма, сте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091022D-26A7-47F7-BBBA-88BA9DD5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" y="111991"/>
            <a:ext cx="2401017" cy="3215648"/>
          </a:xfrm>
          <a:prstGeom prst="rect">
            <a:avLst/>
          </a:prstGeom>
        </p:spPr>
      </p:pic>
      <p:pic>
        <p:nvPicPr>
          <p:cNvPr id="4" name="Picture 2" descr="http://www.kkk-lebed.ru/images/phocagallery/2017/rodnie_i_voina/gubin/thumbs/phoca_thumb_l_gubin.png">
            <a:extLst>
              <a:ext uri="{FF2B5EF4-FFF2-40B4-BE49-F238E27FC236}">
                <a16:creationId xmlns:a16="http://schemas.microsoft.com/office/drawing/2014/main" id="{DE78C442-7556-41E5-BBBF-B4FC52C4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2" y="3429000"/>
            <a:ext cx="24010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EF510E-0FAE-43C0-8631-B585145FCEC9}"/>
              </a:ext>
            </a:extLst>
          </p:cNvPr>
          <p:cNvSpPr/>
          <p:nvPr/>
        </p:nvSpPr>
        <p:spPr>
          <a:xfrm>
            <a:off x="4376713" y="111991"/>
            <a:ext cx="5886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Губин  Григорий  Михайлович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80C471-1EBA-4D6E-8D9B-CF6F27042143}"/>
              </a:ext>
            </a:extLst>
          </p:cNvPr>
          <p:cNvSpPr/>
          <p:nvPr/>
        </p:nvSpPr>
        <p:spPr>
          <a:xfrm>
            <a:off x="4213165" y="696766"/>
            <a:ext cx="75121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на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Закавказском, Северо-Кавказском, 2-й Украинском фронтах,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сухопутных войсках,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минометной артиллерии.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направлен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один из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минометных полков 9 армии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служил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наводчиком минометного орудия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1942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обороне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ходе боев был ранен. После лечения вернулся в строй и участвовал в освобождении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 Кавказа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родной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Кубани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января 1944 года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2-м Украинском фронте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освобождении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Молдавии,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ранен второй раз.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выздоровления направлен на курсы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младших лейтенантов,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которых был назначен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взвода.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Командуя взводом, участвовал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освобождении Румынии,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Венгрии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Словакии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над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встретил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Австрии.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D4EEB2-49EF-45C5-9EFB-92F08D7B3DD4}"/>
              </a:ext>
            </a:extLst>
          </p:cNvPr>
          <p:cNvSpPr/>
          <p:nvPr/>
        </p:nvSpPr>
        <p:spPr>
          <a:xfrm>
            <a:off x="4213164" y="4550585"/>
            <a:ext cx="6311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степени,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оборону Кавказа»,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Германией»,</a:t>
            </a:r>
            <a:b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юбилейные медали и знаки.</a:t>
            </a:r>
          </a:p>
          <a:p>
            <a:r>
              <a:rPr lang="ru-RU" b="1" i="1" dirty="0"/>
              <a:t>                                                         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Никита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взвод</a:t>
            </a:r>
          </a:p>
        </p:txBody>
      </p:sp>
      <p:pic>
        <p:nvPicPr>
          <p:cNvPr id="8" name="Рисунок 7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0B2BB5E-BF57-4654-8C78-53BA654F7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65" y="168520"/>
            <a:ext cx="1320841" cy="1373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C4EAE3-920B-415A-B9C7-10F0B36A9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712" y="4550585"/>
            <a:ext cx="1072368" cy="584775"/>
          </a:xfrm>
          <a:prstGeom prst="rect">
            <a:avLst/>
          </a:prstGeom>
        </p:spPr>
      </p:pic>
      <p:pic>
        <p:nvPicPr>
          <p:cNvPr id="10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9BA585E9-CFBF-41EE-A2D8-D2B5C7B2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86" y="1793653"/>
            <a:ext cx="685909" cy="2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BB3661-8B06-4E13-ABC4-FB768E4E8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065" y="2174670"/>
            <a:ext cx="1196422" cy="1140179"/>
          </a:xfrm>
          <a:prstGeom prst="rect">
            <a:avLst/>
          </a:prstGeom>
          <a:ln>
            <a:noFill/>
          </a:ln>
        </p:spPr>
      </p:pic>
      <p:pic>
        <p:nvPicPr>
          <p:cNvPr id="12" name="Picture 12" descr="Орден Красной Звезды">
            <a:extLst>
              <a:ext uri="{FF2B5EF4-FFF2-40B4-BE49-F238E27FC236}">
                <a16:creationId xmlns:a16="http://schemas.microsoft.com/office/drawing/2014/main" id="{A3E99ABD-F615-4843-B702-9DD82052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86" y="3543152"/>
            <a:ext cx="631022" cy="2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Картинки по запросу За оборону Кавказа">
            <a:extLst>
              <a:ext uri="{FF2B5EF4-FFF2-40B4-BE49-F238E27FC236}">
                <a16:creationId xmlns:a16="http://schemas.microsoft.com/office/drawing/2014/main" id="{BA341153-EF7F-4AAD-8D68-DB9C912E36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71" y="3974757"/>
            <a:ext cx="809824" cy="1259367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7CCAF5-D7C5-4E79-994E-D856BB7B4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1681" y="5419423"/>
            <a:ext cx="799714" cy="1259367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6" name="Рисунок 15" descr="http://www.kkk-lebed.ru/images/stories/000-rodnie-i-voyna/gl.png">
            <a:hlinkClick r:id="rId11"/>
            <a:extLst>
              <a:ext uri="{FF2B5EF4-FFF2-40B4-BE49-F238E27FC236}">
                <a16:creationId xmlns:a16="http://schemas.microsoft.com/office/drawing/2014/main" id="{1DEF4D70-C72A-4B56-A72C-68DBDA84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365" y="5345577"/>
            <a:ext cx="669892" cy="14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://www.kkk-lebed.ru/images/stories/000-rodnie-i-voyna/gl.png">
            <a:hlinkClick r:id="rId11"/>
            <a:extLst>
              <a:ext uri="{FF2B5EF4-FFF2-40B4-BE49-F238E27FC236}">
                <a16:creationId xmlns:a16="http://schemas.microsoft.com/office/drawing/2014/main" id="{B771F646-AD38-400D-B6D7-066D0086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11" y="2609567"/>
            <a:ext cx="301781" cy="5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://www.kkk-lebed.ru/images/stories/000-rodnie-i-voyna/gl.png">
            <a:hlinkClick r:id="rId11"/>
            <a:extLst>
              <a:ext uri="{FF2B5EF4-FFF2-40B4-BE49-F238E27FC236}">
                <a16:creationId xmlns:a16="http://schemas.microsoft.com/office/drawing/2014/main" id="{923198A6-FB50-499A-B619-6CB1FDAB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47" y="5475859"/>
            <a:ext cx="315345" cy="57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vegchel.ru/uploads/posts/2016-02/1456147948_02.jpg">
            <a:extLst>
              <a:ext uri="{FF2B5EF4-FFF2-40B4-BE49-F238E27FC236}">
                <a16:creationId xmlns:a16="http://schemas.microsoft.com/office/drawing/2014/main" id="{80852231-B8DB-4EB8-A17E-393551B1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862646" y="4656406"/>
            <a:ext cx="1836399" cy="1660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506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8BCE76-A8BE-4A04-8AED-9580B8096D73}"/>
              </a:ext>
            </a:extLst>
          </p:cNvPr>
          <p:cNvSpPr/>
          <p:nvPr/>
        </p:nvSpPr>
        <p:spPr>
          <a:xfrm>
            <a:off x="4811152" y="860820"/>
            <a:ext cx="7034532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фронтах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дней, первый бой принял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июня 1941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звании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лейтенанта,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взвода ПВО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стрелкового полка 17-й Горьковской Краснознаменной стрелковой дивизии 4 стрелкового корпуса 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армии Западного фронта.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17-й стрелковой дивизии попали в окружение, откуда остатки дивизии прорывались с боями.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1942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Волховском фронте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участвовал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обороне Ленинграда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1944 года пропал без вести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Паничев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 взвод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B31DEF-E1D6-4421-B5E7-F4C5BD28DD21}"/>
              </a:ext>
            </a:extLst>
          </p:cNvPr>
          <p:cNvSpPr/>
          <p:nvPr/>
        </p:nvSpPr>
        <p:spPr>
          <a:xfrm>
            <a:off x="4721334" y="210866"/>
            <a:ext cx="6584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Комендантов  Василий  Сергеевич</a:t>
            </a:r>
            <a:endParaRPr lang="ru-RU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://www.kkk-lebed.ru/images/phocagallery/2017/rodnie_i_voina/komendatov/thumbs/phoca_thumb_l_komendatov_ava.png">
            <a:extLst>
              <a:ext uri="{FF2B5EF4-FFF2-40B4-BE49-F238E27FC236}">
                <a16:creationId xmlns:a16="http://schemas.microsoft.com/office/drawing/2014/main" id="{65596E1B-43CD-44A6-82D6-3327250E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45" y="203907"/>
            <a:ext cx="4323394" cy="5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FD8FB5FF-4349-4B1D-9D5A-F4A6D9B7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794" y="5325111"/>
            <a:ext cx="662684" cy="13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41540CEB-BC5F-4D37-94FB-646AEDD0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25" y="4883348"/>
            <a:ext cx="697463" cy="116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tehnikapobedy.ru/materials/k52cph2.jpg">
            <a:extLst>
              <a:ext uri="{FF2B5EF4-FFF2-40B4-BE49-F238E27FC236}">
                <a16:creationId xmlns:a16="http://schemas.microsoft.com/office/drawing/2014/main" id="{E0802A2A-FCE9-4F95-B10E-D7820A7B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247" y="3773455"/>
            <a:ext cx="1697223" cy="233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A8C95A-FC89-40D0-B81A-8AFAF11DA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428" y="4984280"/>
            <a:ext cx="1559622" cy="877584"/>
          </a:xfrm>
          <a:prstGeom prst="rect">
            <a:avLst/>
          </a:prstGeom>
        </p:spPr>
      </p:pic>
      <p:pic>
        <p:nvPicPr>
          <p:cNvPr id="10" name="Picture 2" descr="https://kolomna.piro.ru/upload/iblock/6fd/6fda0f6b16c7d270ed9806e2f6c8409f.jpg">
            <a:extLst>
              <a:ext uri="{FF2B5EF4-FFF2-40B4-BE49-F238E27FC236}">
                <a16:creationId xmlns:a16="http://schemas.microsoft.com/office/drawing/2014/main" id="{7840A578-77AB-4360-AC52-B676C1204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162"/>
          <a:stretch/>
        </p:blipFill>
        <p:spPr bwMode="auto">
          <a:xfrm>
            <a:off x="7081460" y="4883348"/>
            <a:ext cx="1823377" cy="116854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41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3ABFFE5-0D54-49B9-96DD-129630A01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0F1ADE-A2DD-4497-9089-CDF5033DBD2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743037" y="40311"/>
            <a:ext cx="608274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Посягалов</a:t>
            </a:r>
            <a:r>
              <a:rPr lang="ru-RU" alt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Сергей  Ефимович</a:t>
            </a:r>
            <a:endParaRPr kumimoji="0" lang="ru-RU" altLang="ru-RU" sz="2800" b="1" i="0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0CDA1E-6440-45DC-90D7-9DD95A65BA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" y="-106018"/>
            <a:ext cx="2957125" cy="40668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E39202-7168-4476-892A-C3CEEA355551}"/>
              </a:ext>
            </a:extLst>
          </p:cNvPr>
          <p:cNvSpPr/>
          <p:nvPr/>
        </p:nvSpPr>
        <p:spPr>
          <a:xfrm>
            <a:off x="5508074" y="6334694"/>
            <a:ext cx="2681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Егор</a:t>
            </a: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Посигалов</a:t>
            </a:r>
            <a:r>
              <a:rPr lang="ru-RU" alt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 взвод</a:t>
            </a:r>
            <a:endParaRPr lang="ru-RU" b="1" i="1" dirty="0"/>
          </a:p>
        </p:txBody>
      </p:sp>
      <p:pic>
        <p:nvPicPr>
          <p:cNvPr id="12" name="Рисунок 11" descr="Картинки по запросу за оборону сталинграда">
            <a:extLst>
              <a:ext uri="{FF2B5EF4-FFF2-40B4-BE49-F238E27FC236}">
                <a16:creationId xmlns:a16="http://schemas.microsoft.com/office/drawing/2014/main" id="{8DD06BAD-EDC2-4ED7-ACAD-A31BA32A39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4" y="3082002"/>
            <a:ext cx="720469" cy="116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59B705-43DA-48C7-9E68-0101A9B19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82" y="4425311"/>
            <a:ext cx="1057276" cy="5439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7CD9E6-8FE7-4432-9C5A-B30A22E7CD1D}"/>
              </a:ext>
            </a:extLst>
          </p:cNvPr>
          <p:cNvSpPr/>
          <p:nvPr/>
        </p:nvSpPr>
        <p:spPr>
          <a:xfrm>
            <a:off x="4189424" y="546524"/>
            <a:ext cx="7987828" cy="354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1942-м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добровольцем ушёл на фронт 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войска штрафбата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Воевал сначала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рядовым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сухопутных войсках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Воронежского и Белорусского фронтов, 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атем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младшим сержантом</a:t>
            </a:r>
            <a:r>
              <a:rPr lang="ru-RU" sz="19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омандиром отделения роты автоматчиков  257 Стрелкового полка,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старшим лейтенантом - 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командиром разведывательного взвода.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Победу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встретил </a:t>
            </a:r>
            <a:r>
              <a:rPr lang="ru-RU" sz="19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Берлине.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 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 Красной Звезды, Орден славы </a:t>
            </a:r>
            <a:r>
              <a:rPr lang="en-US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степени, 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Медаль «За оборону Сталинграда». 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C:\Users\User\Desktop\инне\11 взвод\Посигалов С.Е\IMG_2711-04-04-17-01-31.jpeg">
            <a:extLst>
              <a:ext uri="{FF2B5EF4-FFF2-40B4-BE49-F238E27FC236}">
                <a16:creationId xmlns:a16="http://schemas.microsoft.com/office/drawing/2014/main" id="{53F81922-1285-44CA-8F7D-427C49A2BD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2" y="3960871"/>
            <a:ext cx="2483222" cy="28971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10671D-9AF4-4BE6-AD54-6F445B39F339}"/>
              </a:ext>
            </a:extLst>
          </p:cNvPr>
          <p:cNvSpPr/>
          <p:nvPr/>
        </p:nvSpPr>
        <p:spPr>
          <a:xfrm>
            <a:off x="4649040" y="4721770"/>
            <a:ext cx="6589802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Служил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Дальневосточном фронте: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старшим сержантом               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стрелковом подразделении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ограничных войск.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Имел награды, благодарности.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B87D074-E31B-423A-BECA-7FC40397B9DC}"/>
              </a:ext>
            </a:extLst>
          </p:cNvPr>
          <p:cNvSpPr/>
          <p:nvPr/>
        </p:nvSpPr>
        <p:spPr>
          <a:xfrm>
            <a:off x="4649040" y="434387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>
                <a:latin typeface="Times New Roman" panose="02020603050405020304" pitchFamily="18" charset="0"/>
              </a:rPr>
              <a:t>Чачин</a:t>
            </a:r>
            <a:r>
              <a:rPr lang="ru-RU" sz="2800" b="1" dirty="0">
                <a:latin typeface="Times New Roman" panose="02020603050405020304" pitchFamily="18" charset="0"/>
              </a:rPr>
              <a:t>  Алексей  Илларионович </a:t>
            </a:r>
          </a:p>
        </p:txBody>
      </p:sp>
      <p:pic>
        <p:nvPicPr>
          <p:cNvPr id="22" name="Рисунок 21" descr="http://www.kkk-lebed.ru/images/stories/000-rodnie-i-voyna/gl.png">
            <a:hlinkClick r:id="rId6"/>
            <a:extLst>
              <a:ext uri="{FF2B5EF4-FFF2-40B4-BE49-F238E27FC236}">
                <a16:creationId xmlns:a16="http://schemas.microsoft.com/office/drawing/2014/main" id="{63F81751-2619-4E78-90F7-EC34D6C7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842" y="4898596"/>
            <a:ext cx="803109" cy="16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19066B-ECAC-4FD3-A1C2-23F968F299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981" y="16437"/>
            <a:ext cx="1057276" cy="1007574"/>
          </a:xfrm>
          <a:prstGeom prst="rect">
            <a:avLst/>
          </a:prstGeom>
        </p:spPr>
      </p:pic>
      <p:pic>
        <p:nvPicPr>
          <p:cNvPr id="24" name="Picture 12" descr="Орден Красной Звезды">
            <a:extLst>
              <a:ext uri="{FF2B5EF4-FFF2-40B4-BE49-F238E27FC236}">
                <a16:creationId xmlns:a16="http://schemas.microsoft.com/office/drawing/2014/main" id="{DA8CEC29-D0F7-46D1-8DFD-5BB23B9B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55" y="1145126"/>
            <a:ext cx="639526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Order of Glory 3rd class.jpg">
            <a:extLst>
              <a:ext uri="{FF2B5EF4-FFF2-40B4-BE49-F238E27FC236}">
                <a16:creationId xmlns:a16="http://schemas.microsoft.com/office/drawing/2014/main" id="{858EA358-9B1D-4421-9253-6C99071C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4" y="1477249"/>
            <a:ext cx="720469" cy="14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 descr="https://68.media.tumblr.com/18f49f2c3ca95df9c7467d6cefc031bb/tumblr_ovyi9fnd7S1u5dz7ho1_1280.jpg">
            <a:extLst>
              <a:ext uri="{FF2B5EF4-FFF2-40B4-BE49-F238E27FC236}">
                <a16:creationId xmlns:a16="http://schemas.microsoft.com/office/drawing/2014/main" id="{2C946D6B-C444-4692-AFCD-6C7EA7CE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484">
            <a:off x="9641328" y="3784176"/>
            <a:ext cx="2368915" cy="769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722" name="Picture 2" descr="https://victorymuseum.ru/upload/iblock/12d/Predmet2_1_.jpg">
            <a:extLst>
              <a:ext uri="{FF2B5EF4-FFF2-40B4-BE49-F238E27FC236}">
                <a16:creationId xmlns:a16="http://schemas.microsoft.com/office/drawing/2014/main" id="{C4C456AC-8A63-41DF-BBB5-7A7F6E940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598">
            <a:off x="2475665" y="5485066"/>
            <a:ext cx="2306710" cy="7629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21" name="Рисунок 20" descr="http://www.kkk-lebed.ru/images/stories/000-rodnie-i-voyna/gl.png">
            <a:hlinkClick r:id="rId6"/>
            <a:extLst>
              <a:ext uri="{FF2B5EF4-FFF2-40B4-BE49-F238E27FC236}">
                <a16:creationId xmlns:a16="http://schemas.microsoft.com/office/drawing/2014/main" id="{0F65F7B6-386F-4504-911F-1C9DEF82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21" y="6216135"/>
            <a:ext cx="310148" cy="6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B15A40-46E9-40CE-878A-EF965CBA0BCE}"/>
              </a:ext>
            </a:extLst>
          </p:cNvPr>
          <p:cNvSpPr/>
          <p:nvPr/>
        </p:nvSpPr>
        <p:spPr>
          <a:xfrm>
            <a:off x="-53862" y="3968110"/>
            <a:ext cx="216730" cy="28898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35AB5E-46FB-40C8-B46A-D6A93B82F16A}"/>
              </a:ext>
            </a:extLst>
          </p:cNvPr>
          <p:cNvSpPr/>
          <p:nvPr/>
        </p:nvSpPr>
        <p:spPr>
          <a:xfrm>
            <a:off x="2281842" y="3962609"/>
            <a:ext cx="161370" cy="2889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241557-FD85-4AC6-81A2-161ADA28DFF7}"/>
              </a:ext>
            </a:extLst>
          </p:cNvPr>
          <p:cNvSpPr/>
          <p:nvPr/>
        </p:nvSpPr>
        <p:spPr>
          <a:xfrm>
            <a:off x="2771403" y="-98985"/>
            <a:ext cx="200470" cy="40598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7156A1-A7E7-4DD0-BA60-04ACCA586F2B}"/>
              </a:ext>
            </a:extLst>
          </p:cNvPr>
          <p:cNvSpPr/>
          <p:nvPr/>
        </p:nvSpPr>
        <p:spPr>
          <a:xfrm>
            <a:off x="14748" y="3843794"/>
            <a:ext cx="2742803" cy="111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EFAF09-534D-44BA-8EF2-52DF2C2D9491}"/>
              </a:ext>
            </a:extLst>
          </p:cNvPr>
          <p:cNvSpPr/>
          <p:nvPr/>
        </p:nvSpPr>
        <p:spPr>
          <a:xfrm>
            <a:off x="0" y="-1"/>
            <a:ext cx="143533" cy="38365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02F603-5463-478C-BB6B-9233D8F702DF}"/>
              </a:ext>
            </a:extLst>
          </p:cNvPr>
          <p:cNvSpPr/>
          <p:nvPr/>
        </p:nvSpPr>
        <p:spPr>
          <a:xfrm>
            <a:off x="0" y="-89324"/>
            <a:ext cx="2771403" cy="1296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http://www.kkk-lebed.ru/images/stories/000-rodnie-i-voyna/gl.png">
            <a:hlinkClick r:id="rId6"/>
            <a:extLst>
              <a:ext uri="{FF2B5EF4-FFF2-40B4-BE49-F238E27FC236}">
                <a16:creationId xmlns:a16="http://schemas.microsoft.com/office/drawing/2014/main" id="{1EC61B95-658B-41A7-9875-BDD83338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49" y="3435695"/>
            <a:ext cx="593848" cy="122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14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B68AA-D89C-4DBD-A2C0-FE54DF690A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119269"/>
            <a:ext cx="3339547" cy="52478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CD7B6C-A853-42A1-AC74-AB663CFAD978}"/>
              </a:ext>
            </a:extLst>
          </p:cNvPr>
          <p:cNvSpPr/>
          <p:nvPr/>
        </p:nvSpPr>
        <p:spPr>
          <a:xfrm>
            <a:off x="4981044" y="119269"/>
            <a:ext cx="7091686" cy="6766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Григорьев  Валентин  Степанович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сержант, командир-наводчик противотанковой пушки 45 калибра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601, а затем 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250 полку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82 краснознаменной дивизии.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Боевые действия начал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марте 1943 года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Москвой.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Смоленск, Чернигов, Гомель, Минск, Варшава, Одер.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встретил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1945 году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Одере-Франкфурт.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Длительное время находился в госпитале, домой вернулся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1947 году.</a:t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награды: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Отечественной Войны I степени,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«За Отвагу»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множество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юбилейных медалей,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грамота от Верховного главнокомандующего И.В. Сталина, благодарственное письмо от маршала К.К. Рокоссовского.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Дмитрий Савинов, 13 взвод</a:t>
            </a:r>
            <a:endParaRPr lang="ru-RU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916A3-6B96-418C-AA05-95A81244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5467666"/>
            <a:ext cx="1669773" cy="8264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FC520F-BDFB-4019-B76C-CE4343B38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062" y="5467666"/>
            <a:ext cx="1563756" cy="826466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4F7C4B1C-7D01-4EF9-86D7-030117816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20" y="119269"/>
            <a:ext cx="1334924" cy="1389990"/>
          </a:xfrm>
          <a:prstGeom prst="rect">
            <a:avLst/>
          </a:prstGeom>
        </p:spPr>
      </p:pic>
      <p:pic>
        <p:nvPicPr>
          <p:cNvPr id="8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92BCFD03-F6C7-4FAF-A8D8-C152E2A3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61" y="1509259"/>
            <a:ext cx="764642" cy="2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edal for Valor USSR.jpg">
            <a:extLst>
              <a:ext uri="{FF2B5EF4-FFF2-40B4-BE49-F238E27FC236}">
                <a16:creationId xmlns:a16="http://schemas.microsoft.com/office/drawing/2014/main" id="{DD7CF160-7C2D-4BE8-99CE-C5D4E7E6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27" y="2285460"/>
            <a:ext cx="991910" cy="19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edal for Valor USSR.jpg">
            <a:extLst>
              <a:ext uri="{FF2B5EF4-FFF2-40B4-BE49-F238E27FC236}">
                <a16:creationId xmlns:a16="http://schemas.microsoft.com/office/drawing/2014/main" id="{76747E01-3728-42AA-8AF3-77438935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27" y="4495594"/>
            <a:ext cx="991910" cy="194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2EF8EDA0-9443-469F-89EC-D2445D39F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29" y="119269"/>
            <a:ext cx="536288" cy="11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0988EBC7-DE78-4647-BD4D-654915B7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643" y="5739542"/>
            <a:ext cx="509087" cy="10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goodlec.com/wp-content/uploads/2018/12/%D0%91%D0%B5%D0%B7-%D0%BD%D0%B0%D0%B7%D0%B2%D0%B0%D0%BD%D0%B8%D1%8F-2.jpg">
            <a:extLst>
              <a:ext uri="{FF2B5EF4-FFF2-40B4-BE49-F238E27FC236}">
                <a16:creationId xmlns:a16="http://schemas.microsoft.com/office/drawing/2014/main" id="{26D985B6-E4F2-4892-83E0-5A939594F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90" y="3599490"/>
            <a:ext cx="2140939" cy="138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6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ABC4CADB-DB0B-4296-8EB8-54ACEEEFA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0" y="864272"/>
            <a:ext cx="1700409" cy="35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D917E-D3E1-4B7F-91C5-F214340F4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39" y="4992244"/>
            <a:ext cx="2311906" cy="1366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5FE6C5-9C27-46DC-BFE1-1E9EA3BC3B12}"/>
              </a:ext>
            </a:extLst>
          </p:cNvPr>
          <p:cNvSpPr txBox="1"/>
          <p:nvPr/>
        </p:nvSpPr>
        <p:spPr>
          <a:xfrm>
            <a:off x="3854547" y="129872"/>
            <a:ext cx="5824024" cy="33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Старцев  Илья  Емельянович</a:t>
            </a:r>
          </a:p>
          <a:p>
            <a:pPr>
              <a:lnSpc>
                <a:spcPct val="150000"/>
              </a:lnSpc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Прошёл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Русско-Финскую войну.</a:t>
            </a:r>
          </a:p>
          <a:p>
            <a:pPr algn="ctr"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1941 года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на              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Великую Отечественную войну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Томским военкоматом.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1941 года  погиб.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B3F35-3D33-424B-A97C-DA60C0F4277E}"/>
              </a:ext>
            </a:extLst>
          </p:cNvPr>
          <p:cNvSpPr txBox="1"/>
          <p:nvPr/>
        </p:nvSpPr>
        <p:spPr>
          <a:xfrm>
            <a:off x="4648306" y="6358796"/>
            <a:ext cx="371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М.Н. Старцев, командир 13 взвода</a:t>
            </a:r>
          </a:p>
        </p:txBody>
      </p:sp>
      <p:pic>
        <p:nvPicPr>
          <p:cNvPr id="7" name="Picture 4" descr="https://nizhnij-novgorod.piro.ru/upload/iblock/6fd/6fda0f6b16c7d270ed9806e2f6c8409f.jpg">
            <a:extLst>
              <a:ext uri="{FF2B5EF4-FFF2-40B4-BE49-F238E27FC236}">
                <a16:creationId xmlns:a16="http://schemas.microsoft.com/office/drawing/2014/main" id="{F41BCF66-94E9-4CC4-AA23-37B8828F1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72" y="3770534"/>
            <a:ext cx="2863841" cy="209023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48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фотография, стена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C69B4EAE-92A7-40BE-A3B0-F7A284E5E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" y="92764"/>
            <a:ext cx="6288684" cy="66638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B67463-A81D-4637-A5AA-F82B410B5C01}"/>
              </a:ext>
            </a:extLst>
          </p:cNvPr>
          <p:cNvSpPr/>
          <p:nvPr/>
        </p:nvSpPr>
        <p:spPr>
          <a:xfrm>
            <a:off x="6465584" y="48742"/>
            <a:ext cx="5726415" cy="10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Осипов  Виктор  Васильевич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840FC7-FEAE-49D8-AAE1-192F3664D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5021" y="3803797"/>
            <a:ext cx="1491519" cy="1421403"/>
          </a:xfrm>
          <a:prstGeom prst="rect">
            <a:avLst/>
          </a:prstGeom>
        </p:spPr>
      </p:pic>
      <p:pic>
        <p:nvPicPr>
          <p:cNvPr id="7" name="Picture 12" descr="Орден Красной Звезды">
            <a:extLst>
              <a:ext uri="{FF2B5EF4-FFF2-40B4-BE49-F238E27FC236}">
                <a16:creationId xmlns:a16="http://schemas.microsoft.com/office/drawing/2014/main" id="{63EBF69E-0B07-449E-945F-A28C65D2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241" y="5490502"/>
            <a:ext cx="891077" cy="2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D64E97-A7F2-4BBB-83BC-85738FFBD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218" y="4019094"/>
            <a:ext cx="1491519" cy="845618"/>
          </a:xfrm>
          <a:prstGeom prst="rect">
            <a:avLst/>
          </a:prstGeom>
        </p:spPr>
      </p:pic>
      <p:pic>
        <p:nvPicPr>
          <p:cNvPr id="10" name="Picture 10" descr="https://gaupatriot.ru/wordpress/wp-content/uploads/2018/02/0_e4a6e_bac64f11_L.jpg">
            <a:extLst>
              <a:ext uri="{FF2B5EF4-FFF2-40B4-BE49-F238E27FC236}">
                <a16:creationId xmlns:a16="http://schemas.microsoft.com/office/drawing/2014/main" id="{DECF061E-CBFE-4624-9148-DF4CBDF6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400" y="3945452"/>
            <a:ext cx="1098893" cy="183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4190E0-F38E-43A2-AC93-41D45959E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217" y="5193044"/>
            <a:ext cx="1491520" cy="84561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4FE6ED-411C-4C0D-A727-B79FEDA75448}"/>
              </a:ext>
            </a:extLst>
          </p:cNvPr>
          <p:cNvSpPr/>
          <p:nvPr/>
        </p:nvSpPr>
        <p:spPr>
          <a:xfrm>
            <a:off x="6574151" y="776892"/>
            <a:ext cx="4696859" cy="2894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Ушел на фронт в 17лет.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Прошел всю войну. Служил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разведке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Ефрейтор.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награды: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Красной Звезды,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«За взятие Будапешта»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1945 по1950 гг.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служил 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Германии.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9D15D-8E13-4D89-A1EA-D3FC5E3B61B1}"/>
              </a:ext>
            </a:extLst>
          </p:cNvPr>
          <p:cNvSpPr txBox="1"/>
          <p:nvPr/>
        </p:nvSpPr>
        <p:spPr>
          <a:xfrm>
            <a:off x="6730915" y="6439926"/>
            <a:ext cx="26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 Ступин, 12 взвод</a:t>
            </a:r>
          </a:p>
        </p:txBody>
      </p:sp>
      <p:pic>
        <p:nvPicPr>
          <p:cNvPr id="14" name="Рисунок 13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0165C204-FB36-4339-A058-EE70777B9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384" y="5495374"/>
            <a:ext cx="648738" cy="13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" descr="http://www.kkk-lebed.ru/images/stories/000-rodnie-i-voyna/gl.png">
            <a:hlinkClick r:id="rId8"/>
            <a:extLst>
              <a:ext uri="{FF2B5EF4-FFF2-40B4-BE49-F238E27FC236}">
                <a16:creationId xmlns:a16="http://schemas.microsoft.com/office/drawing/2014/main" id="{C571AF15-6596-4D1D-A811-D66E9856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06" y="4623592"/>
            <a:ext cx="511135" cy="9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D55602F-0C13-42A6-866A-17A9A71FCD0F}"/>
              </a:ext>
            </a:extLst>
          </p:cNvPr>
          <p:cNvSpPr/>
          <p:nvPr/>
        </p:nvSpPr>
        <p:spPr>
          <a:xfrm>
            <a:off x="5580940" y="92764"/>
            <a:ext cx="884644" cy="66724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89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kkk-lebed.ru/images/phocagallery/2017/rodnie_i_voina/tretyakov/thumbs/phoca_thumb_l_tretyakov.png">
            <a:extLst>
              <a:ext uri="{FF2B5EF4-FFF2-40B4-BE49-F238E27FC236}">
                <a16:creationId xmlns:a16="http://schemas.microsoft.com/office/drawing/2014/main" id="{B293CD9A-8F51-45FE-9740-94EB8817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966">
            <a:off x="-268021" y="-188909"/>
            <a:ext cx="6247490" cy="42518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FCBFD9-4405-40AE-B4FB-C1AD95E01290}"/>
              </a:ext>
            </a:extLst>
          </p:cNvPr>
          <p:cNvSpPr/>
          <p:nvPr/>
        </p:nvSpPr>
        <p:spPr>
          <a:xfrm>
            <a:off x="-198783" y="-596316"/>
            <a:ext cx="5976731" cy="596316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A18F34-F519-47DB-8793-6A0A550E7063}"/>
              </a:ext>
            </a:extLst>
          </p:cNvPr>
          <p:cNvSpPr/>
          <p:nvPr/>
        </p:nvSpPr>
        <p:spPr>
          <a:xfrm>
            <a:off x="-397566" y="0"/>
            <a:ext cx="410579" cy="4503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1C9E5-E746-42B1-B0BC-3C4142AD69B5}"/>
              </a:ext>
            </a:extLst>
          </p:cNvPr>
          <p:cNvSpPr/>
          <p:nvPr/>
        </p:nvSpPr>
        <p:spPr>
          <a:xfrm>
            <a:off x="-1" y="-1"/>
            <a:ext cx="5777949" cy="2120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C86B00-ED7A-4B0F-B4D8-790ACB2EE9C0}"/>
              </a:ext>
            </a:extLst>
          </p:cNvPr>
          <p:cNvSpPr/>
          <p:nvPr/>
        </p:nvSpPr>
        <p:spPr>
          <a:xfrm>
            <a:off x="13253" y="3671134"/>
            <a:ext cx="5945095" cy="2647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E2FD64-256E-4084-AA58-9B94F4C2E7A8}"/>
              </a:ext>
            </a:extLst>
          </p:cNvPr>
          <p:cNvSpPr/>
          <p:nvPr/>
        </p:nvSpPr>
        <p:spPr>
          <a:xfrm>
            <a:off x="6175512" y="212009"/>
            <a:ext cx="5072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Третьяков Андрей Яковлевич</a:t>
            </a:r>
            <a:endParaRPr lang="ru-RU" sz="2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8391EC-ACFB-478A-BAA5-988C4A6FFDE5}"/>
              </a:ext>
            </a:extLst>
          </p:cNvPr>
          <p:cNvSpPr/>
          <p:nvPr/>
        </p:nvSpPr>
        <p:spPr>
          <a:xfrm>
            <a:off x="6175512" y="673674"/>
            <a:ext cx="5854129" cy="299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1940 году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призван на переподготовку в армию. Полк, в котором он служил, находился 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Красноярске.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началась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полк отправили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 Свердловск.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1941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Москву.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из ожесточённых боёв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Москву 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погиб.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1" name="Рисунок 10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47962A44-CEA2-4E69-A260-B798361D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10" y="5175580"/>
            <a:ext cx="727431" cy="15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05D7B4CD-365D-4240-B086-FFF40C77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5" y="173678"/>
            <a:ext cx="535846" cy="11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kkk-lebed.ru/images/stories/000-rodnie-i-voyna/malkov/malkov.png">
            <a:hlinkClick r:id="rId6"/>
            <a:extLst>
              <a:ext uri="{FF2B5EF4-FFF2-40B4-BE49-F238E27FC236}">
                <a16:creationId xmlns:a16="http://schemas.microsoft.com/office/drawing/2014/main" id="{E886E4A6-A412-4A64-B449-65E8377861F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9" y="3791778"/>
            <a:ext cx="2620598" cy="30649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E4A614-DEDA-4FE4-BE90-05DC71ADCDCD}"/>
              </a:ext>
            </a:extLst>
          </p:cNvPr>
          <p:cNvSpPr/>
          <p:nvPr/>
        </p:nvSpPr>
        <p:spPr>
          <a:xfrm>
            <a:off x="5206210" y="3691290"/>
            <a:ext cx="6096000" cy="29664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Малков Иван Ефимович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на войну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Украине.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из боёв был тяжело ранен в левую руку и грудь и отправлен в госпиталь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Свердловск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госпиталя был демобилизован.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боевые и трудовые награды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Станислав Третьяков, 13 взвод</a:t>
            </a:r>
          </a:p>
        </p:txBody>
      </p:sp>
      <p:pic>
        <p:nvPicPr>
          <p:cNvPr id="15" name="Рисунок 14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2274EA1E-91B5-4A5A-B141-AFC367CD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77" y="5935257"/>
            <a:ext cx="438705" cy="9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614EB5D-804B-4D0F-8B2F-15957A24C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549" y="5365684"/>
            <a:ext cx="1845207" cy="10351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7F3F18D-058A-4A10-8CE9-062256A6BA3E}"/>
              </a:ext>
            </a:extLst>
          </p:cNvPr>
          <p:cNvSpPr/>
          <p:nvPr/>
        </p:nvSpPr>
        <p:spPr>
          <a:xfrm>
            <a:off x="2782957" y="3801157"/>
            <a:ext cx="3150684" cy="4662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BC9CD6-C38C-4C52-B19A-5180F72F29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549" y="4034302"/>
            <a:ext cx="1845207" cy="1057595"/>
          </a:xfrm>
          <a:prstGeom prst="rect">
            <a:avLst/>
          </a:prstGeom>
        </p:spPr>
      </p:pic>
      <p:pic>
        <p:nvPicPr>
          <p:cNvPr id="20" name="Picture 4" descr="https://nizhnij-novgorod.piro.ru/upload/iblock/6fd/6fda0f6b16c7d270ed9806e2f6c8409f.jpg">
            <a:extLst>
              <a:ext uri="{FF2B5EF4-FFF2-40B4-BE49-F238E27FC236}">
                <a16:creationId xmlns:a16="http://schemas.microsoft.com/office/drawing/2014/main" id="{E8009CD8-7E78-4055-8960-07940507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146" y="2364847"/>
            <a:ext cx="1794214" cy="130048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A713CD-4C9A-4DA4-A05A-619BC70F54BE}"/>
              </a:ext>
            </a:extLst>
          </p:cNvPr>
          <p:cNvSpPr/>
          <p:nvPr/>
        </p:nvSpPr>
        <p:spPr>
          <a:xfrm>
            <a:off x="5763633" y="-9560"/>
            <a:ext cx="715376" cy="2014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C12339-5EDD-453B-9720-EA43857A35A8}"/>
              </a:ext>
            </a:extLst>
          </p:cNvPr>
          <p:cNvSpPr/>
          <p:nvPr/>
        </p:nvSpPr>
        <p:spPr>
          <a:xfrm>
            <a:off x="5811797" y="173678"/>
            <a:ext cx="284203" cy="3497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688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kk-lebed.ru/images/stories/000-rodnie-i-voyna/vasutin.jpg">
            <a:hlinkClick r:id="rId2"/>
            <a:extLst>
              <a:ext uri="{FF2B5EF4-FFF2-40B4-BE49-F238E27FC236}">
                <a16:creationId xmlns:a16="http://schemas.microsoft.com/office/drawing/2014/main" id="{F25BDD8A-7F2B-4D30-902B-EF0BF0A395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0" y="53294"/>
            <a:ext cx="3746025" cy="49691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91438C-57CF-40D5-824A-8E301B6CC9B5}"/>
              </a:ext>
            </a:extLst>
          </p:cNvPr>
          <p:cNvSpPr/>
          <p:nvPr/>
        </p:nvSpPr>
        <p:spPr>
          <a:xfrm>
            <a:off x="6155922" y="164973"/>
            <a:ext cx="5389562" cy="900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Васютин  Пётр  Иванович 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66666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3D0E53-7657-44CB-8BD6-8D01F49C327E}"/>
              </a:ext>
            </a:extLst>
          </p:cNvPr>
          <p:cNvSpPr/>
          <p:nvPr/>
        </p:nvSpPr>
        <p:spPr>
          <a:xfrm>
            <a:off x="5995621" y="6449167"/>
            <a:ext cx="215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Ус, 12 взвод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9AB515-FD50-40EA-BD8E-C5ADCF776B33}"/>
              </a:ext>
            </a:extLst>
          </p:cNvPr>
          <p:cNvSpPr/>
          <p:nvPr/>
        </p:nvSpPr>
        <p:spPr>
          <a:xfrm>
            <a:off x="6155922" y="729939"/>
            <a:ext cx="5912654" cy="174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службы: 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гвардейский стрелковый полк,           30 гвардейская стрелковая дивизия, 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Прибалтийский фронт.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пулемётчиком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3710D1-A6C5-4444-9DC8-8EC999E66167}"/>
              </a:ext>
            </a:extLst>
          </p:cNvPr>
          <p:cNvSpPr/>
          <p:nvPr/>
        </p:nvSpPr>
        <p:spPr>
          <a:xfrm>
            <a:off x="6005018" y="2547564"/>
            <a:ext cx="56913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заслужил в жесточайших боях за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Ржев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мы прорвали оборону немцев и взяли город…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были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Литва: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шли с тяжелыми боями, освобождая населенные пункты и города.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бою под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Ригой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ранение в челюсть.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госпиталя, 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1944 года,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демобилизовался и отправился домой - поднимать сельское хозяйство…»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отвагу»</a:t>
            </a:r>
          </a:p>
          <a:p>
            <a:pPr algn="just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</a:t>
            </a:r>
            <a:endParaRPr lang="ru-RU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itd0.mycdn.me/image?id=870274883866&amp;t=20&amp;plc=WEB&amp;tkn=*9UzsMNP4iEQoodug3WvcGiTuyRs">
            <a:extLst>
              <a:ext uri="{FF2B5EF4-FFF2-40B4-BE49-F238E27FC236}">
                <a16:creationId xmlns:a16="http://schemas.microsoft.com/office/drawing/2014/main" id="{4085770D-A62A-4789-9A3A-07C0B212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63" y="5129606"/>
            <a:ext cx="2175578" cy="159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edal for Valor USSR.jpg">
            <a:extLst>
              <a:ext uri="{FF2B5EF4-FFF2-40B4-BE49-F238E27FC236}">
                <a16:creationId xmlns:a16="http://schemas.microsoft.com/office/drawing/2014/main" id="{0AB51C27-596D-4727-9827-B8850115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70" y="2304301"/>
            <a:ext cx="1041506" cy="20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W2 Victory USSR OBVERSE.jpg">
            <a:extLst>
              <a:ext uri="{FF2B5EF4-FFF2-40B4-BE49-F238E27FC236}">
                <a16:creationId xmlns:a16="http://schemas.microsoft.com/office/drawing/2014/main" id="{9C782250-4EA0-4E37-923C-CCD7E671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70" y="4574333"/>
            <a:ext cx="1087492" cy="20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F77F548E-3594-4C82-A611-54C784965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3" y="164972"/>
            <a:ext cx="1446262" cy="1505921"/>
          </a:xfrm>
          <a:prstGeom prst="rect">
            <a:avLst/>
          </a:prstGeom>
        </p:spPr>
      </p:pic>
      <p:pic>
        <p:nvPicPr>
          <p:cNvPr id="15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169A5E8F-FE5E-4482-B813-9DC498375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86" y="1841348"/>
            <a:ext cx="764642" cy="2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285FCE5-5C84-4ACC-BF4F-2EA4C5CAB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10" y="5129606"/>
            <a:ext cx="1467019" cy="7655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373BE7-2594-4AAD-BD12-CA15560E6E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78" y="5967570"/>
            <a:ext cx="1448452" cy="7398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B156A6-5423-4EB2-9094-EAEEEB2AB6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77600" y="5197863"/>
            <a:ext cx="679277" cy="1577850"/>
          </a:xfrm>
          <a:prstGeom prst="rect">
            <a:avLst/>
          </a:prstGeom>
        </p:spPr>
      </p:pic>
      <p:pic>
        <p:nvPicPr>
          <p:cNvPr id="20" name="Picture 2" descr="http://oruzhie.info/images/stories/pulemet-maksim/0-12_2.jpg">
            <a:extLst>
              <a:ext uri="{FF2B5EF4-FFF2-40B4-BE49-F238E27FC236}">
                <a16:creationId xmlns:a16="http://schemas.microsoft.com/office/drawing/2014/main" id="{9AB70E1B-EC58-4E63-81D3-B15F3E7C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833" y="1250707"/>
            <a:ext cx="2110402" cy="13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://www.kkk-lebed.ru/images/stories/000-rodnie-i-voyna/gl.png">
            <a:hlinkClick r:id="rId13"/>
            <a:extLst>
              <a:ext uri="{FF2B5EF4-FFF2-40B4-BE49-F238E27FC236}">
                <a16:creationId xmlns:a16="http://schemas.microsoft.com/office/drawing/2014/main" id="{C01AAC50-D979-40B9-8F4C-2C638D2B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04" y="3429000"/>
            <a:ext cx="611806" cy="119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8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00F211-DB47-4040-9A90-05BEDF7FAB8F}"/>
              </a:ext>
            </a:extLst>
          </p:cNvPr>
          <p:cNvSpPr/>
          <p:nvPr/>
        </p:nvSpPr>
        <p:spPr>
          <a:xfrm>
            <a:off x="1135308" y="737669"/>
            <a:ext cx="4174435" cy="429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ПРАДЕДУ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 славный прадед, наша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гордость,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Твой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ратный путь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для нас пример: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Твои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бесстрашие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доблесть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свободный мир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открыли дверь!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праздник –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Победы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слёз кружится голова…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«Спасибо ДЕДУ за ПОБЕДУ!»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просто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праздные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слова!</a:t>
            </a:r>
          </a:p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ru-RU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Воронков Владислав, кадет 12 взвода</a:t>
            </a:r>
            <a:endParaRPr lang="ru-RU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ABD224-B051-4A14-83DC-DE3AE37A47B7}"/>
              </a:ext>
            </a:extLst>
          </p:cNvPr>
          <p:cNvSpPr/>
          <p:nvPr/>
        </p:nvSpPr>
        <p:spPr>
          <a:xfrm>
            <a:off x="6402443" y="948397"/>
            <a:ext cx="4354686" cy="408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нашим дедам за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ПОБЕДУ!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бабушкам за их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надежный тыл!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им за небо голубое,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то, что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ими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разгромлен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хранить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молчать у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вечного огня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 </a:t>
            </a:r>
            <a:r>
              <a:rPr lang="ru-RU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повторится!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коснется ни тебя, и ни меня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Bef>
                <a:spcPts val="2400"/>
              </a:spcBef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Ус Андрей, кадет 12 взвода</a:t>
            </a:r>
          </a:p>
        </p:txBody>
      </p:sp>
      <p:pic>
        <p:nvPicPr>
          <p:cNvPr id="4" name="Рисунок 3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2CCDED5C-40E2-4122-B5DC-B618DA844B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51" y="4615469"/>
            <a:ext cx="464390" cy="1095328"/>
          </a:xfrm>
          <a:prstGeom prst="rect">
            <a:avLst/>
          </a:prstGeom>
          <a:noFill/>
        </p:spPr>
      </p:pic>
      <p:pic>
        <p:nvPicPr>
          <p:cNvPr id="5" name="Рисунок 4" descr="http://www.kkk-lebed.ru/images/stories/000-rodnie-i-voyna/gl.png">
            <a:hlinkClick r:id="rId2"/>
            <a:extLst>
              <a:ext uri="{FF2B5EF4-FFF2-40B4-BE49-F238E27FC236}">
                <a16:creationId xmlns:a16="http://schemas.microsoft.com/office/drawing/2014/main" id="{3F420DD6-B141-46A3-BC72-503FA7C736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1560" y="4615468"/>
            <a:ext cx="464390" cy="1162479"/>
          </a:xfrm>
          <a:prstGeom prst="rect">
            <a:avLst/>
          </a:prstGeom>
          <a:noFill/>
        </p:spPr>
      </p:pic>
      <p:pic>
        <p:nvPicPr>
          <p:cNvPr id="6" name="Picture 2" descr="https://i.pinimg.com/originals/2f/4e/bd/2f4ebdf853a2c29f9084a75432481587.jpg">
            <a:extLst>
              <a:ext uri="{FF2B5EF4-FFF2-40B4-BE49-F238E27FC236}">
                <a16:creationId xmlns:a16="http://schemas.microsoft.com/office/drawing/2014/main" id="{3E1370CB-F5F0-4A40-92C1-63255769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3" y="5309026"/>
            <a:ext cx="190921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forum.il2sturmovik.ru/uploads/monthly_06_2017/post-12-0-67599300-1496322790.jpg">
            <a:extLst>
              <a:ext uri="{FF2B5EF4-FFF2-40B4-BE49-F238E27FC236}">
                <a16:creationId xmlns:a16="http://schemas.microsoft.com/office/drawing/2014/main" id="{DCA41CE3-294B-4C49-AB6A-4BD175A1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06" y="5309026"/>
            <a:ext cx="190921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0BB152-C357-4DB7-8B2B-6369EB1EA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1" y="84823"/>
            <a:ext cx="1150290" cy="1095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EB6581-A695-41D1-8185-E5AAF63B7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929" y="213435"/>
            <a:ext cx="927736" cy="966716"/>
          </a:xfrm>
          <a:prstGeom prst="rect">
            <a:avLst/>
          </a:prstGeom>
        </p:spPr>
      </p:pic>
      <p:pic>
        <p:nvPicPr>
          <p:cNvPr id="10" name="Picture 2" descr="http://oruzhie.info/images/stories/pulemet-maksim/0-12_2.jpg">
            <a:extLst>
              <a:ext uri="{FF2B5EF4-FFF2-40B4-BE49-F238E27FC236}">
                <a16:creationId xmlns:a16="http://schemas.microsoft.com/office/drawing/2014/main" id="{FC0C27B0-0F85-4E2F-81D6-756B460C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043" y="5231028"/>
            <a:ext cx="1939798" cy="12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td0.mycdn.me/image?id=870274883866&amp;t=20&amp;plc=WEB&amp;tkn=*9UzsMNP4iEQoodug3WvcGiTuyRs">
            <a:extLst>
              <a:ext uri="{FF2B5EF4-FFF2-40B4-BE49-F238E27FC236}">
                <a16:creationId xmlns:a16="http://schemas.microsoft.com/office/drawing/2014/main" id="{515F4652-69DD-4AAE-8715-E59FE750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89" y="5231028"/>
            <a:ext cx="1939799" cy="12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083A5534-7999-4EE0-A2DA-7DBD63E5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284543" y="1241118"/>
            <a:ext cx="666625" cy="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edal for Valor USSR.jpg">
            <a:extLst>
              <a:ext uri="{FF2B5EF4-FFF2-40B4-BE49-F238E27FC236}">
                <a16:creationId xmlns:a16="http://schemas.microsoft.com/office/drawing/2014/main" id="{A574A80D-290B-44B0-8141-194187CC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32" y="4615468"/>
            <a:ext cx="856774" cy="167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fav-shop.com/wp-content/uploads/2017/02/1-976.jpg">
            <a:extLst>
              <a:ext uri="{FF2B5EF4-FFF2-40B4-BE49-F238E27FC236}">
                <a16:creationId xmlns:a16="http://schemas.microsoft.com/office/drawing/2014/main" id="{F510E0B2-DD65-4C66-98D8-26E7B2A4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50" y="84823"/>
            <a:ext cx="1307389" cy="13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2000FC-E17B-490A-A026-1A0C13BD12A1}"/>
              </a:ext>
            </a:extLst>
          </p:cNvPr>
          <p:cNvSpPr/>
          <p:nvPr/>
        </p:nvSpPr>
        <p:spPr>
          <a:xfrm>
            <a:off x="10822011" y="84822"/>
            <a:ext cx="160755" cy="13073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205F6D4-45A5-4D0E-AB3D-404950BCA067}"/>
              </a:ext>
            </a:extLst>
          </p:cNvPr>
          <p:cNvSpPr/>
          <p:nvPr/>
        </p:nvSpPr>
        <p:spPr>
          <a:xfrm>
            <a:off x="11944848" y="84821"/>
            <a:ext cx="191491" cy="13073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151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86C09C2-9B38-41BF-BEC1-0B973D4133F5}"/>
              </a:ext>
            </a:extLst>
          </p:cNvPr>
          <p:cNvSpPr/>
          <p:nvPr/>
        </p:nvSpPr>
        <p:spPr>
          <a:xfrm>
            <a:off x="5749341" y="174914"/>
            <a:ext cx="5963370" cy="4459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Лычагин  Фёдор  Наумович</a:t>
            </a:r>
          </a:p>
          <a:p>
            <a:pPr algn="ctr"/>
            <a:endParaRPr lang="ru-RU" sz="16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на войну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 лет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первых дней войны. Сначала был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артиллеристом,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–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связистом. 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участие в освобождении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Маньчжурии.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Ордена Отечественной войны I и II степеней,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боевые заслуги»,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Германией», </a:t>
            </a:r>
          </a:p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Японией» и другие.</a:t>
            </a:r>
            <a:endParaRPr lang="ru-RU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AD3F030-9FF8-4073-966A-1B905825C1EA}"/>
              </a:ext>
            </a:extLst>
          </p:cNvPr>
          <p:cNvSpPr/>
          <p:nvPr/>
        </p:nvSpPr>
        <p:spPr>
          <a:xfrm>
            <a:off x="5963515" y="6409735"/>
            <a:ext cx="2611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Егор Фоминых, 11 взвод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человек, мужчина, фотография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6C0CD4B7-8773-44E7-9827-15EE46080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0" y="106651"/>
            <a:ext cx="4684002" cy="6677786"/>
          </a:xfrm>
          <a:prstGeom prst="rect">
            <a:avLst/>
          </a:prstGeom>
        </p:spPr>
      </p:pic>
      <p:pic>
        <p:nvPicPr>
          <p:cNvPr id="8" name="Рисунок 7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C1762424-9DE1-4134-8627-A37F2967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15" y="5604820"/>
            <a:ext cx="529105" cy="11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0EB926-C262-41AF-A5C8-A2266C5F2C81}"/>
              </a:ext>
            </a:extLst>
          </p:cNvPr>
          <p:cNvSpPr/>
          <p:nvPr/>
        </p:nvSpPr>
        <p:spPr>
          <a:xfrm>
            <a:off x="4612054" y="106651"/>
            <a:ext cx="204577" cy="2785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BFD1BED9-A6ED-4A75-A3F3-D86D0FFB6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3" y="105479"/>
            <a:ext cx="1038105" cy="1080927"/>
          </a:xfrm>
          <a:prstGeom prst="rect">
            <a:avLst/>
          </a:prstGeom>
        </p:spPr>
      </p:pic>
      <p:pic>
        <p:nvPicPr>
          <p:cNvPr id="19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CB2E3F79-74F7-4AD2-B037-D4D94ACB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57" y="1189182"/>
            <a:ext cx="639615" cy="1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6AF2EF4-9FC5-4A0F-A2CB-1FE94A5C4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93" y="1457488"/>
            <a:ext cx="860941" cy="8953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21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CEB03777-8BC1-419D-B2AE-16DFFBD48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04" y="2404498"/>
            <a:ext cx="638212" cy="18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https://otvet.imgsmail.ru/download/6849703_a2640f07e9e7b89a0c34b7680fa4b38d_800.jpg">
            <a:extLst>
              <a:ext uri="{FF2B5EF4-FFF2-40B4-BE49-F238E27FC236}">
                <a16:creationId xmlns:a16="http://schemas.microsoft.com/office/drawing/2014/main" id="{5ED836AE-724F-4165-8E91-79A554C34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43" y="4753880"/>
            <a:ext cx="2318887" cy="13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hsto.org/files/c02/59a/c95/c0259ac95e2540e480a6ce069cd002bb.jpg">
            <a:extLst>
              <a:ext uri="{FF2B5EF4-FFF2-40B4-BE49-F238E27FC236}">
                <a16:creationId xmlns:a16="http://schemas.microsoft.com/office/drawing/2014/main" id="{40F53280-BA60-497A-91EF-A94FDAA1E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99" y="4756002"/>
            <a:ext cx="2280946" cy="139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47248B4-45F8-4869-A91E-E3279496E1D0}"/>
              </a:ext>
            </a:extLst>
          </p:cNvPr>
          <p:cNvSpPr/>
          <p:nvPr/>
        </p:nvSpPr>
        <p:spPr>
          <a:xfrm>
            <a:off x="4633035" y="2623948"/>
            <a:ext cx="264377" cy="41604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C94525-C5F4-4664-9822-1EA15088BB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6424" y="4929288"/>
            <a:ext cx="971081" cy="575407"/>
          </a:xfrm>
          <a:prstGeom prst="rect">
            <a:avLst/>
          </a:prstGeom>
        </p:spPr>
      </p:pic>
      <p:pic>
        <p:nvPicPr>
          <p:cNvPr id="26" name="Рисунок 2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175A2B56-DCAC-4904-A60F-C7C13B93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99" y="3201310"/>
            <a:ext cx="485805" cy="8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coins-shop-orel.ru/upload/56/56365_med.jpg">
            <a:extLst>
              <a:ext uri="{FF2B5EF4-FFF2-40B4-BE49-F238E27FC236}">
                <a16:creationId xmlns:a16="http://schemas.microsoft.com/office/drawing/2014/main" id="{D9791E0A-F422-431E-B14C-0CB0F543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8" y="2707210"/>
            <a:ext cx="772331" cy="131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197D02A-445A-437A-BCC0-BA66C0648B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3699" y="4107154"/>
            <a:ext cx="750875" cy="1325711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7" name="Picture 6" descr="Victory Against Japan OBVERSE.jpg">
            <a:extLst>
              <a:ext uri="{FF2B5EF4-FFF2-40B4-BE49-F238E27FC236}">
                <a16:creationId xmlns:a16="http://schemas.microsoft.com/office/drawing/2014/main" id="{D9C8672B-38FB-44DD-A614-6C236CB8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34" y="5516128"/>
            <a:ext cx="700288" cy="1268310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70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g1.liveinternet.ru/images/attach/c/0/53/200/53200126_Carenko_LavrenIvan.jpg">
            <a:extLst>
              <a:ext uri="{FF2B5EF4-FFF2-40B4-BE49-F238E27FC236}">
                <a16:creationId xmlns:a16="http://schemas.microsoft.com/office/drawing/2014/main" id="{56294FC5-92A8-4033-B08E-75CBB4CA6E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8" y="211016"/>
            <a:ext cx="2866100" cy="40164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6CDA0B-01DE-4A68-A47E-121207E636C4}"/>
              </a:ext>
            </a:extLst>
          </p:cNvPr>
          <p:cNvSpPr/>
          <p:nvPr/>
        </p:nvSpPr>
        <p:spPr>
          <a:xfrm>
            <a:off x="5737280" y="6419121"/>
            <a:ext cx="3461555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Владислав Царенко, 13 взвод</a:t>
            </a:r>
            <a:endParaRPr lang="ru-RU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5F569C-18AB-4F66-A451-65D49C5FB828}"/>
              </a:ext>
            </a:extLst>
          </p:cNvPr>
          <p:cNvSpPr/>
          <p:nvPr/>
        </p:nvSpPr>
        <p:spPr>
          <a:xfrm>
            <a:off x="5648528" y="64802"/>
            <a:ext cx="645070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solidFill>
                  <a:srgbClr val="262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Царенко  Лаврентий  Иванович</a:t>
            </a:r>
          </a:p>
          <a:p>
            <a:pPr algn="ctr">
              <a:spcAft>
                <a:spcPts val="1200"/>
              </a:spcAft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танка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43-го гвардейского танкового полка   7-й гвардейской механизированной бригады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3-го гвардейского механизированного корпуса </a:t>
            </a:r>
          </a:p>
          <a:p>
            <a:pPr>
              <a:spcAft>
                <a:spcPts val="120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Прибалтийского фронта,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гвардии лейтенант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262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solidFill>
                  <a:srgbClr val="262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с фашистскими захватчиками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Воронежском1-м Украинском,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3-м Белорусском,  1-м Прибалтийском фронтах.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18B3A-0754-4575-9D95-D47DCA54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7" y="4295558"/>
            <a:ext cx="2040833" cy="1086248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5A6BB905-1C27-4DD9-80E0-93424296A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03" y="211016"/>
            <a:ext cx="2012636" cy="1879041"/>
          </a:xfrm>
          <a:prstGeom prst="rect">
            <a:avLst/>
          </a:prstGeom>
        </p:spPr>
      </p:pic>
      <p:pic>
        <p:nvPicPr>
          <p:cNvPr id="7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552C9DE1-62F7-4AB0-9F64-33CB587D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06" y="4011673"/>
            <a:ext cx="678847" cy="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30BA94C-A07F-475D-A8F4-6F1DAFB04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10" y="2437944"/>
            <a:ext cx="1425675" cy="1482702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иферная плитк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A45164-C417-4371-A6A2-A3C894BCF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86" y="4467345"/>
            <a:ext cx="1484851" cy="14161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51A42B-0396-4940-82C3-936FC1C381CD}"/>
              </a:ext>
            </a:extLst>
          </p:cNvPr>
          <p:cNvSpPr/>
          <p:nvPr/>
        </p:nvSpPr>
        <p:spPr>
          <a:xfrm>
            <a:off x="5737280" y="3696565"/>
            <a:ext cx="59206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62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Выдержка из наградного листа о присвоении ему 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звания Героя Советского Союза:</a:t>
            </a:r>
            <a:r>
              <a:rPr lang="ru-RU" sz="2000" dirty="0">
                <a:solidFill>
                  <a:srgbClr val="2624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время боев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Витебска до Балтийского моря -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сражался отважно и мужественно.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 уничтожил 8 противотанковых орудий, самоходное орудие, 6 дзотов, 8 огневых точек,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автомашин, 7 повозок с военным имуществом,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склада с боеприпасами и до 65 оккупантов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</p:txBody>
      </p:sp>
      <p:pic>
        <p:nvPicPr>
          <p:cNvPr id="11" name="Picture 12" descr="Орден Красной Звезды">
            <a:extLst>
              <a:ext uri="{FF2B5EF4-FFF2-40B4-BE49-F238E27FC236}">
                <a16:creationId xmlns:a16="http://schemas.microsoft.com/office/drawing/2014/main" id="{9575CAB5-AE12-4C7B-80FB-CBEC60A7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72" y="6111933"/>
            <a:ext cx="639526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1B42E8-EB9C-441E-9481-DD9F278E66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53" y="5398626"/>
            <a:ext cx="2101282" cy="1459374"/>
          </a:xfrm>
          <a:prstGeom prst="rect">
            <a:avLst/>
          </a:prstGeom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61DA16-F798-448A-B341-3273DD6C6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8592" y="5307685"/>
            <a:ext cx="639526" cy="14855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0FC46B-5BC9-42F6-AFD3-A01B78C904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366" y="3273529"/>
            <a:ext cx="512399" cy="11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5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obeda1945.su/upld/avatars/frontoviki/frontovik_22034_4bd6af41ed5c2320740ba9d421a67b17_avatar">
            <a:extLst>
              <a:ext uri="{FF2B5EF4-FFF2-40B4-BE49-F238E27FC236}">
                <a16:creationId xmlns:a16="http://schemas.microsoft.com/office/drawing/2014/main" id="{02B08B7B-3F5C-4884-8C78-95962EC8EB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6"/>
            <a:ext cx="4393075" cy="56244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7277F3-1A93-4376-A41C-5DD36DC72CEF}"/>
              </a:ext>
            </a:extLst>
          </p:cNvPr>
          <p:cNvSpPr/>
          <p:nvPr/>
        </p:nvSpPr>
        <p:spPr>
          <a:xfrm>
            <a:off x="7379320" y="6373443"/>
            <a:ext cx="3912002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Артём Шерстнёв, 11 взвод</a:t>
            </a:r>
            <a:endParaRPr lang="ru-RU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EADA21-C356-4213-ACC4-CC98A9220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68" y="3153733"/>
            <a:ext cx="967075" cy="1133895"/>
          </a:xfrm>
          <a:prstGeom prst="rect">
            <a:avLst/>
          </a:prstGeom>
        </p:spPr>
      </p:pic>
      <p:pic>
        <p:nvPicPr>
          <p:cNvPr id="6" name="Picture 8" descr="Орден Красного Знамени">
            <a:extLst>
              <a:ext uri="{FF2B5EF4-FFF2-40B4-BE49-F238E27FC236}">
                <a16:creationId xmlns:a16="http://schemas.microsoft.com/office/drawing/2014/main" id="{DDE25647-EA09-4302-AF95-222C9D8B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8" y="4488144"/>
            <a:ext cx="762876" cy="2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вертуш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2B16B7A2-0496-4CCA-AE51-89EDB281E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10" y="4948513"/>
            <a:ext cx="1177025" cy="1225577"/>
          </a:xfrm>
          <a:prstGeom prst="rect">
            <a:avLst/>
          </a:prstGeom>
        </p:spPr>
      </p:pic>
      <p:pic>
        <p:nvPicPr>
          <p:cNvPr id="8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363133CB-4755-4AEF-B1C3-63DBF5EB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87" y="6274191"/>
            <a:ext cx="729992" cy="2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CBEBA0-E4F4-4A87-908C-60AEDC0A8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958" y="125028"/>
            <a:ext cx="1135046" cy="65023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бъект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01DF918-595F-4487-AACD-5C2F1E207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97" y="912040"/>
            <a:ext cx="1576473" cy="16237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12" name="Picture 7" descr="Орден Ленина">
            <a:extLst>
              <a:ext uri="{FF2B5EF4-FFF2-40B4-BE49-F238E27FC236}">
                <a16:creationId xmlns:a16="http://schemas.microsoft.com/office/drawing/2014/main" id="{7881BBC2-B08B-4D74-909D-57BC75FA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32129" y="2726952"/>
            <a:ext cx="740807" cy="2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BF3207-3044-4C9A-B955-478599E73625}"/>
              </a:ext>
            </a:extLst>
          </p:cNvPr>
          <p:cNvSpPr/>
          <p:nvPr/>
        </p:nvSpPr>
        <p:spPr>
          <a:xfrm>
            <a:off x="5922670" y="96445"/>
            <a:ext cx="6066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Шерстнёв  Василий  Михайлович </a:t>
            </a:r>
            <a:endParaRPr lang="ru-RU" sz="28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9A7DE84-68F1-4D04-8A7B-4A819D86732A}"/>
              </a:ext>
            </a:extLst>
          </p:cNvPr>
          <p:cNvSpPr/>
          <p:nvPr/>
        </p:nvSpPr>
        <p:spPr>
          <a:xfrm>
            <a:off x="5901106" y="775262"/>
            <a:ext cx="59944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фронте находился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1938 по 1944 годы.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танковых войсках;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командиром роты средних танков            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16-й танковой бригаде в звании капитана.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свои заслуги был награждён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Орденом Ленина, Орденом Красного Знамени, Орденом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степени.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Сгорел в танке при штурме деревни </a:t>
            </a:r>
            <a:r>
              <a:rPr lang="ru-RU" sz="20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Тютицы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15.01.1944 года.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книге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«Великие люди великой победы»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рассказ о подвиге Василия Михайловича.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       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C4B6BD-180E-4194-9A8D-6D580319D4E8}"/>
              </a:ext>
            </a:extLst>
          </p:cNvPr>
          <p:cNvSpPr/>
          <p:nvPr/>
        </p:nvSpPr>
        <p:spPr>
          <a:xfrm>
            <a:off x="4097256" y="1810999"/>
            <a:ext cx="295818" cy="40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AEF220-1416-4CD3-8563-83328C0EEF02}"/>
              </a:ext>
            </a:extLst>
          </p:cNvPr>
          <p:cNvSpPr/>
          <p:nvPr/>
        </p:nvSpPr>
        <p:spPr>
          <a:xfrm>
            <a:off x="40839" y="95002"/>
            <a:ext cx="255598" cy="58143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https://cdn.fishki.net/upload/post/2018/05/19/2602190/tn/f3eadac93f77dbe56703dc7d381003bd.jpg">
            <a:extLst>
              <a:ext uri="{FF2B5EF4-FFF2-40B4-BE49-F238E27FC236}">
                <a16:creationId xmlns:a16="http://schemas.microsoft.com/office/drawing/2014/main" id="{303FA672-0986-4D47-AE52-F9FE87B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8" y="5534842"/>
            <a:ext cx="1870579" cy="125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im0-tub-ru.yandex.net/i?id=e8c0047a461038617acdfcdf35a5ea47-l&amp;n=13">
            <a:extLst>
              <a:ext uri="{FF2B5EF4-FFF2-40B4-BE49-F238E27FC236}">
                <a16:creationId xmlns:a16="http://schemas.microsoft.com/office/drawing/2014/main" id="{F272765A-0052-4B81-BFAD-A17399E0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6" y="5540990"/>
            <a:ext cx="1863427" cy="12400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4ACAE8-B20D-4790-B133-084E62D292DD}"/>
              </a:ext>
            </a:extLst>
          </p:cNvPr>
          <p:cNvSpPr/>
          <p:nvPr/>
        </p:nvSpPr>
        <p:spPr>
          <a:xfrm>
            <a:off x="4097257" y="775262"/>
            <a:ext cx="342090" cy="18335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60BEA6-443F-4F2A-968F-0CB8EF18793B}"/>
              </a:ext>
            </a:extLst>
          </p:cNvPr>
          <p:cNvSpPr/>
          <p:nvPr/>
        </p:nvSpPr>
        <p:spPr>
          <a:xfrm>
            <a:off x="5581004" y="876641"/>
            <a:ext cx="341666" cy="1825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2B2FEF7-53A7-438D-9F3A-972A3B72344D}"/>
              </a:ext>
            </a:extLst>
          </p:cNvPr>
          <p:cNvSpPr/>
          <p:nvPr/>
        </p:nvSpPr>
        <p:spPr>
          <a:xfrm>
            <a:off x="4089615" y="76473"/>
            <a:ext cx="341666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90480C0-F073-4BE0-BE9B-D01C8AEED0ED}"/>
              </a:ext>
            </a:extLst>
          </p:cNvPr>
          <p:cNvSpPr/>
          <p:nvPr/>
        </p:nvSpPr>
        <p:spPr>
          <a:xfrm>
            <a:off x="26771" y="-44864"/>
            <a:ext cx="4366303" cy="1698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http://www.kkk-lebed.ru/images/stories/000-rodnie-i-voyna/gl.png">
            <a:hlinkClick r:id="rId13"/>
            <a:extLst>
              <a:ext uri="{FF2B5EF4-FFF2-40B4-BE49-F238E27FC236}">
                <a16:creationId xmlns:a16="http://schemas.microsoft.com/office/drawing/2014/main" id="{55CD6B4D-7BB2-46EF-B7C5-9DED5FB2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93" y="3682701"/>
            <a:ext cx="522353" cy="94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nizhnij-novgorod.piro.ru/upload/iblock/6fd/6fda0f6b16c7d270ed9806e2f6c8409f.jpg">
            <a:extLst>
              <a:ext uri="{FF2B5EF4-FFF2-40B4-BE49-F238E27FC236}">
                <a16:creationId xmlns:a16="http://schemas.microsoft.com/office/drawing/2014/main" id="{D7B96CCF-7971-4D86-BBDA-FDCC4539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390" y="5539518"/>
            <a:ext cx="1568844" cy="1145054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9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23789C-B4DF-4F2E-BB08-0E0EFF575A1E}"/>
              </a:ext>
            </a:extLst>
          </p:cNvPr>
          <p:cNvSpPr/>
          <p:nvPr/>
        </p:nvSpPr>
        <p:spPr>
          <a:xfrm>
            <a:off x="7526215" y="266646"/>
            <a:ext cx="4268220" cy="5922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Всё помнится -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ничто не позабыто.</a:t>
            </a:r>
            <a:endParaRPr lang="ru-RU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Всё помнится -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никто не позабыт.</a:t>
            </a:r>
            <a:endParaRPr lang="ru-RU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днём и ночью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чаше из гранита</a:t>
            </a:r>
            <a:endParaRPr lang="ru-RU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Святое пламя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трепетно горит!</a:t>
            </a:r>
            <a:endParaRPr lang="ru-RU" sz="3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avatars.mds.yandex.net/get-pdb/902733/76b5489c-dd88-47e6-80dc-ba5a9da9825b/s1200?webp=false">
            <a:extLst>
              <a:ext uri="{FF2B5EF4-FFF2-40B4-BE49-F238E27FC236}">
                <a16:creationId xmlns:a16="http://schemas.microsoft.com/office/drawing/2014/main" id="{554CF53C-14CA-42E9-A8AA-3A5549B9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4" y="507766"/>
            <a:ext cx="7082097" cy="555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A8DFEF6A-9810-4D5B-9120-573F812E62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41612" y="4965895"/>
            <a:ext cx="838354" cy="1796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7514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дерев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2C0F18D7-4034-4C8B-B4A9-DDAE31BD0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>
          <a:xfrm>
            <a:off x="4257027" y="141876"/>
            <a:ext cx="3677898" cy="29513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человек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C527059E-3B61-4D6A-987F-AC4107B94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>
          <a:xfrm>
            <a:off x="8199963" y="3250126"/>
            <a:ext cx="3677921" cy="2951304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дерев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9AC2C9CA-4B72-42B1-9881-D21FADDB96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4" b="4"/>
          <a:stretch/>
        </p:blipFill>
        <p:spPr>
          <a:xfrm>
            <a:off x="314088" y="141876"/>
            <a:ext cx="3677922" cy="29513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дерево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F6A914-1C01-429C-8A0C-99AF9F0645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r="179" b="4"/>
          <a:stretch/>
        </p:blipFill>
        <p:spPr>
          <a:xfrm>
            <a:off x="4257005" y="3250126"/>
            <a:ext cx="3677920" cy="295130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дерево, земля, парк&#10;&#10;Автоматически созданное описание">
            <a:extLst>
              <a:ext uri="{FF2B5EF4-FFF2-40B4-BE49-F238E27FC236}">
                <a16:creationId xmlns:a16="http://schemas.microsoft.com/office/drawing/2014/main" id="{2B29BA77-A209-4E48-B5FA-CD086077B0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r="-3" b="-3"/>
          <a:stretch/>
        </p:blipFill>
        <p:spPr>
          <a:xfrm>
            <a:off x="314088" y="3250126"/>
            <a:ext cx="3677922" cy="2951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1BA592-D5D0-41D9-AAAA-BC5483FEAA49}"/>
              </a:ext>
            </a:extLst>
          </p:cNvPr>
          <p:cNvSpPr txBox="1"/>
          <p:nvPr/>
        </p:nvSpPr>
        <p:spPr>
          <a:xfrm>
            <a:off x="2364449" y="6253913"/>
            <a:ext cx="875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 СПОКОЙНО, РОДНАЯ СТРАНА!</a:t>
            </a:r>
          </a:p>
        </p:txBody>
      </p:sp>
      <p:pic>
        <p:nvPicPr>
          <p:cNvPr id="4" name="Рисунок 3" descr="Изображение выглядит как внешний, дерево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0EB74223-AAB6-4F5C-9941-3AD0D88D01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64" y="141877"/>
            <a:ext cx="3677920" cy="2951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86995A-88E1-4621-93DE-C0E8C8B554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9954" y="6240316"/>
            <a:ext cx="985690" cy="536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A6D95F-9881-432D-A780-07B8053B5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0935" y="6256337"/>
            <a:ext cx="968026" cy="523221"/>
          </a:xfrm>
          <a:prstGeom prst="rect">
            <a:avLst/>
          </a:prstGeom>
        </p:spPr>
      </p:pic>
      <p:pic>
        <p:nvPicPr>
          <p:cNvPr id="13" name="Рисунок 5" descr="http://www.kkk-lebed.ru/images/stories/000-rodnie-i-voyna/gl.png">
            <a:hlinkClick r:id="rId11"/>
            <a:extLst>
              <a:ext uri="{FF2B5EF4-FFF2-40B4-BE49-F238E27FC236}">
                <a16:creationId xmlns:a16="http://schemas.microsoft.com/office/drawing/2014/main" id="{9CBE6BDE-D267-4FAE-B3AF-08638680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132" y="6190478"/>
            <a:ext cx="331403" cy="6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" descr="http://www.kkk-lebed.ru/images/stories/000-rodnie-i-voyna/gl.png">
            <a:hlinkClick r:id="rId11"/>
            <a:extLst>
              <a:ext uri="{FF2B5EF4-FFF2-40B4-BE49-F238E27FC236}">
                <a16:creationId xmlns:a16="http://schemas.microsoft.com/office/drawing/2014/main" id="{BA2E9BC5-38A1-408E-8101-E9B1710A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6" y="6190479"/>
            <a:ext cx="331403" cy="6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4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kkk-lebed.ru/images/phocagallery/2017/rodnie_i_voina/andriyashkin/thumbs/phoca_thumb_l_2.png">
            <a:extLst>
              <a:ext uri="{FF2B5EF4-FFF2-40B4-BE49-F238E27FC236}">
                <a16:creationId xmlns:a16="http://schemas.microsoft.com/office/drawing/2014/main" id="{511A6EF1-8524-479C-BC5B-50399221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" y="4744504"/>
            <a:ext cx="4620027" cy="196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9D2F94-C2E7-4CBB-ADCC-7910C48AF83F}"/>
              </a:ext>
            </a:extLst>
          </p:cNvPr>
          <p:cNvSpPr/>
          <p:nvPr/>
        </p:nvSpPr>
        <p:spPr>
          <a:xfrm>
            <a:off x="5090849" y="495950"/>
            <a:ext cx="6971129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призван на войну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году.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1-ом Белорусском и Украинском фронтах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пехотинцем, сапёром.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было трудно. В бой часто шли без оружия.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Добывали оружие после того, как убьют фашиста.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ранен при взятии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Люблина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(город в Польше).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госпиталя  служил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сапёром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в штурме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Берлина.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 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Звезды,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Германией»,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взятие Берлина!»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r>
              <a:rPr lang="ru-RU" dirty="0"/>
              <a:t>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Андрияшкин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 взвод</a:t>
            </a:r>
          </a:p>
        </p:txBody>
      </p:sp>
      <p:pic>
        <p:nvPicPr>
          <p:cNvPr id="33796" name="Picture 4" descr="http://www.kkk-lebed.ru/images/phocagallery/2017/rodnie_i_voina/andriyashkin/thumbs/phoca_thumb_l_1.png">
            <a:extLst>
              <a:ext uri="{FF2B5EF4-FFF2-40B4-BE49-F238E27FC236}">
                <a16:creationId xmlns:a16="http://schemas.microsoft.com/office/drawing/2014/main" id="{50D7BE87-8BC9-432E-AEC5-42103AD1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4" y="225948"/>
            <a:ext cx="3257585" cy="44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521754-A7C7-42D5-BC5C-4D123C0F6E8C}"/>
              </a:ext>
            </a:extLst>
          </p:cNvPr>
          <p:cNvSpPr/>
          <p:nvPr/>
        </p:nvSpPr>
        <p:spPr>
          <a:xfrm>
            <a:off x="5128602" y="43190"/>
            <a:ext cx="6555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Андрияшкин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Фёдор  Николаевич</a:t>
            </a:r>
            <a:endParaRPr lang="ru-RU" sz="32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E97BA083-5703-465B-8236-72BD019F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98" y="3113497"/>
            <a:ext cx="439877" cy="92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1162BB-E4BE-4865-89F7-85F29BCA3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563" y="994938"/>
            <a:ext cx="1384271" cy="1319198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16686-48E8-47CB-8597-141A095CC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563" y="225948"/>
            <a:ext cx="1384271" cy="680925"/>
          </a:xfrm>
          <a:prstGeom prst="rect">
            <a:avLst/>
          </a:prstGeom>
        </p:spPr>
      </p:pic>
      <p:pic>
        <p:nvPicPr>
          <p:cNvPr id="9" name="Picture 12" descr="Орден Красной Звезды">
            <a:extLst>
              <a:ext uri="{FF2B5EF4-FFF2-40B4-BE49-F238E27FC236}">
                <a16:creationId xmlns:a16="http://schemas.microsoft.com/office/drawing/2014/main" id="{1E677AAF-0853-4598-84D4-3C4EE7ED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59" y="2468751"/>
            <a:ext cx="891077" cy="2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C57E4B-E017-4D49-B9FE-53795EECB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2895" y="2913187"/>
            <a:ext cx="1037604" cy="1743819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13" name="Picture 2" descr="Capture of Berlin OBVERSE.jpg">
            <a:extLst>
              <a:ext uri="{FF2B5EF4-FFF2-40B4-BE49-F238E27FC236}">
                <a16:creationId xmlns:a16="http://schemas.microsoft.com/office/drawing/2014/main" id="{BC69D5CE-FFAB-4711-A846-F13FD170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174" y="1884037"/>
            <a:ext cx="776195" cy="145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7315B140-82DC-4162-BA41-70DEB90F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52" y="5359191"/>
            <a:ext cx="642307" cy="134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12EE2A-35F8-45DE-8059-688A14B70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97" y="3785096"/>
            <a:ext cx="2053672" cy="14615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ACB447-2552-41BE-B110-F25E5F931FB7}"/>
              </a:ext>
            </a:extLst>
          </p:cNvPr>
          <p:cNvSpPr/>
          <p:nvPr/>
        </p:nvSpPr>
        <p:spPr>
          <a:xfrm>
            <a:off x="9778697" y="3785096"/>
            <a:ext cx="378532" cy="1180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46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01FB2C-4CE4-49F3-AEB5-2A2A89B45C1A}"/>
              </a:ext>
            </a:extLst>
          </p:cNvPr>
          <p:cNvSpPr/>
          <p:nvPr/>
        </p:nvSpPr>
        <p:spPr>
          <a:xfrm>
            <a:off x="4797287" y="0"/>
            <a:ext cx="7076661" cy="6690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  Григорий  Семенович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Ушёл на фронт с первых дней войны. 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стрелковой роте автоматчиков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Волховском фронте,              в 1242 стрелковом полку 374 стрелковой дивизии 59 армии.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письма 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Находимся в тылу недалеко от фронта, и по первому зову нашей партии и правительства должны вступить в бой - все как один - и изгнать врага с нашей территории, потому что мы здесь собрались лишь только для того, чтобы защитить нашу Родину и очистить её от врага...                                                                      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помереть героем, чем жить на свете трусом!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Погиб зимой 1942 года.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 Антипов, 12 взвод</a:t>
            </a:r>
            <a:endParaRPr lang="ru-RU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одежда, человек, фотография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40E13A6-4FB0-4CD4-A94C-7153409BC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8" y="138706"/>
            <a:ext cx="4114582" cy="54537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477806-5145-4362-924D-A5F53620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4" y="5743606"/>
            <a:ext cx="1682943" cy="964592"/>
          </a:xfrm>
          <a:prstGeom prst="rect">
            <a:avLst/>
          </a:prstGeom>
        </p:spPr>
      </p:pic>
      <p:pic>
        <p:nvPicPr>
          <p:cNvPr id="9" name="Picture 24" descr="https://68.media.tumblr.com/18f49f2c3ca95df9c7467d6cefc031bb/tumblr_ovyi9fnd7S1u5dz7ho1_1280.jpg">
            <a:extLst>
              <a:ext uri="{FF2B5EF4-FFF2-40B4-BE49-F238E27FC236}">
                <a16:creationId xmlns:a16="http://schemas.microsoft.com/office/drawing/2014/main" id="{B93E4DB5-3801-47C3-A304-280CA007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488" y="754999"/>
            <a:ext cx="2368915" cy="66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popgun.ru/files/g/85/orig/1235219.jpg">
            <a:extLst>
              <a:ext uri="{FF2B5EF4-FFF2-40B4-BE49-F238E27FC236}">
                <a16:creationId xmlns:a16="http://schemas.microsoft.com/office/drawing/2014/main" id="{39BB2569-530D-427D-9B9B-41F68A2B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89" y="5743606"/>
            <a:ext cx="2551459" cy="9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https://a.d-cd.net/a0db425s-1920.jpg">
            <a:extLst>
              <a:ext uri="{FF2B5EF4-FFF2-40B4-BE49-F238E27FC236}">
                <a16:creationId xmlns:a16="http://schemas.microsoft.com/office/drawing/2014/main" id="{40DB7138-5094-4499-B20E-AD991F17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56" y="4957348"/>
            <a:ext cx="2505642" cy="127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5" descr="http://www.kkk-lebed.ru/images/stories/000-rodnie-i-voyna/gl.png">
            <a:hlinkClick r:id="rId7"/>
            <a:extLst>
              <a:ext uri="{FF2B5EF4-FFF2-40B4-BE49-F238E27FC236}">
                <a16:creationId xmlns:a16="http://schemas.microsoft.com/office/drawing/2014/main" id="{DF0EE72D-63B3-4CF9-BCDC-AFDC8E3C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02" y="4424685"/>
            <a:ext cx="624926" cy="119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nizhnij-novgorod.piro.ru/upload/iblock/6fd/6fda0f6b16c7d270ed9806e2f6c8409f.jpg">
            <a:extLst>
              <a:ext uri="{FF2B5EF4-FFF2-40B4-BE49-F238E27FC236}">
                <a16:creationId xmlns:a16="http://schemas.microsoft.com/office/drawing/2014/main" id="{3495DFA9-4633-45A9-8239-E5A8C497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891108"/>
            <a:ext cx="2019997" cy="146413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75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мужчина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C877D46-54CB-49D6-A2FC-0A6C3E7C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5" y="546733"/>
            <a:ext cx="2664361" cy="3830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AC3724-A11C-478A-BB3C-62B8EE2E3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004" y="739313"/>
            <a:ext cx="1874189" cy="102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077E4-73EA-4D6C-AD66-E49D5496E93A}"/>
              </a:ext>
            </a:extLst>
          </p:cNvPr>
          <p:cNvSpPr txBox="1"/>
          <p:nvPr/>
        </p:nvSpPr>
        <p:spPr>
          <a:xfrm>
            <a:off x="173734" y="4328766"/>
            <a:ext cx="7774512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«Военное дело»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лейтенантов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Хабаровске.</a:t>
            </a:r>
          </a:p>
          <a:p>
            <a:pPr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направлен на фронт, но снят с эшелона в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Чите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возвращён в школу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преподавателем.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до окончания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войны.</a:t>
            </a:r>
          </a:p>
        </p:txBody>
      </p:sp>
      <p:pic>
        <p:nvPicPr>
          <p:cNvPr id="8" name="Рисунок 7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DE9742EF-5554-451E-8A5B-E3141D28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05" y="1991518"/>
            <a:ext cx="831550" cy="17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4021B-FFA3-4E12-979C-044D4426913C}"/>
              </a:ext>
            </a:extLst>
          </p:cNvPr>
          <p:cNvSpPr txBox="1"/>
          <p:nvPr/>
        </p:nvSpPr>
        <p:spPr>
          <a:xfrm>
            <a:off x="1822685" y="6385362"/>
            <a:ext cx="2238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Зыков, 12 взвод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245530-4E5F-4677-8A37-BBF40A2916D1}"/>
              </a:ext>
            </a:extLst>
          </p:cNvPr>
          <p:cNvSpPr/>
          <p:nvPr/>
        </p:nvSpPr>
        <p:spPr>
          <a:xfrm>
            <a:off x="82909" y="85067"/>
            <a:ext cx="5162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Никитенко  Иван  Васильевич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17283D-DFC3-40AC-9DD6-6497FA214F06}"/>
              </a:ext>
            </a:extLst>
          </p:cNvPr>
          <p:cNvSpPr/>
          <p:nvPr/>
        </p:nvSpPr>
        <p:spPr>
          <a:xfrm>
            <a:off x="739093" y="546733"/>
            <a:ext cx="2945013" cy="140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DE2652-67AA-48DC-9B5C-EF86D9C61C69}"/>
              </a:ext>
            </a:extLst>
          </p:cNvPr>
          <p:cNvSpPr/>
          <p:nvPr/>
        </p:nvSpPr>
        <p:spPr>
          <a:xfrm>
            <a:off x="3564489" y="686753"/>
            <a:ext cx="119618" cy="36905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Изображение выглядит как мужчина, внутренний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EBFC18A-1419-46EF-885D-97F0EC8C0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396" y="546733"/>
            <a:ext cx="2071243" cy="405340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B02E72-19BD-4E68-8AE8-20D05E7EA888}"/>
              </a:ext>
            </a:extLst>
          </p:cNvPr>
          <p:cNvSpPr/>
          <p:nvPr/>
        </p:nvSpPr>
        <p:spPr>
          <a:xfrm>
            <a:off x="6842713" y="70999"/>
            <a:ext cx="5266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Гардей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Олимпович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31B968B-A22C-45F4-A282-4DB70ADD4F9C}"/>
              </a:ext>
            </a:extLst>
          </p:cNvPr>
          <p:cNvSpPr/>
          <p:nvPr/>
        </p:nvSpPr>
        <p:spPr>
          <a:xfrm>
            <a:off x="8205786" y="4528040"/>
            <a:ext cx="3654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В1942 году пропал без вести…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4A76C8-18AC-4D0F-8FAC-CFC45407997E}"/>
              </a:ext>
            </a:extLst>
          </p:cNvPr>
          <p:cNvSpPr/>
          <p:nvPr/>
        </p:nvSpPr>
        <p:spPr>
          <a:xfrm>
            <a:off x="8708090" y="546733"/>
            <a:ext cx="2065549" cy="227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283F98B-EE6C-4E34-9368-E0CC6BD203B3}"/>
              </a:ext>
            </a:extLst>
          </p:cNvPr>
          <p:cNvSpPr/>
          <p:nvPr/>
        </p:nvSpPr>
        <p:spPr>
          <a:xfrm>
            <a:off x="8614220" y="3848049"/>
            <a:ext cx="2159419" cy="752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DBF4CF1-4D86-4A3E-82B0-297E7BD783DC}"/>
              </a:ext>
            </a:extLst>
          </p:cNvPr>
          <p:cNvSpPr/>
          <p:nvPr/>
        </p:nvSpPr>
        <p:spPr>
          <a:xfrm>
            <a:off x="8702396" y="6400120"/>
            <a:ext cx="23966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Афанасьев, 12 взвод</a:t>
            </a:r>
          </a:p>
        </p:txBody>
      </p:sp>
      <p:pic>
        <p:nvPicPr>
          <p:cNvPr id="19" name="Рисунок 18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BC59CEF2-C6CB-43A3-AC96-9C511F5E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313" y="3009951"/>
            <a:ext cx="395325" cy="8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C818207-FE36-4DB0-92A1-93B8B7FA32B2}"/>
              </a:ext>
            </a:extLst>
          </p:cNvPr>
          <p:cNvSpPr/>
          <p:nvPr/>
        </p:nvSpPr>
        <p:spPr>
          <a:xfrm>
            <a:off x="839708" y="3848048"/>
            <a:ext cx="2724779" cy="5292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4EE4394D-B2B7-4C5B-910C-2A9EE728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247" y="5515418"/>
            <a:ext cx="560497" cy="12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5" descr="http://www.kkk-lebed.ru/images/stories/000-rodnie-i-voyna/gl.png">
            <a:hlinkClick r:id="rId4"/>
            <a:extLst>
              <a:ext uri="{FF2B5EF4-FFF2-40B4-BE49-F238E27FC236}">
                <a16:creationId xmlns:a16="http://schemas.microsoft.com/office/drawing/2014/main" id="{094CC18E-B99A-43A1-B803-071B66CB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37" y="2883877"/>
            <a:ext cx="418945" cy="8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kolomna.piro.ru/upload/iblock/6fd/6fda0f6b16c7d270ed9806e2f6c8409f.jpg">
            <a:extLst>
              <a:ext uri="{FF2B5EF4-FFF2-40B4-BE49-F238E27FC236}">
                <a16:creationId xmlns:a16="http://schemas.microsoft.com/office/drawing/2014/main" id="{1CD5F740-C54C-473E-927D-35696F303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162"/>
          <a:stretch/>
        </p:blipFill>
        <p:spPr bwMode="auto">
          <a:xfrm>
            <a:off x="9003323" y="5094385"/>
            <a:ext cx="1704081" cy="111438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3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M00606.jpg">
            <a:extLst>
              <a:ext uri="{FF2B5EF4-FFF2-40B4-BE49-F238E27FC236}">
                <a16:creationId xmlns:a16="http://schemas.microsoft.com/office/drawing/2014/main" id="{BA7A022E-A7AF-4B66-8E35-A85117BC7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1681" y="3916453"/>
            <a:ext cx="3216338" cy="3230320"/>
          </a:xfrm>
          <a:prstGeom prst="rect">
            <a:avLst/>
          </a:prstGeom>
        </p:spPr>
      </p:pic>
      <p:pic>
        <p:nvPicPr>
          <p:cNvPr id="3" name="Рисунок 2" descr="CAM00609.jpg">
            <a:extLst>
              <a:ext uri="{FF2B5EF4-FFF2-40B4-BE49-F238E27FC236}">
                <a16:creationId xmlns:a16="http://schemas.microsoft.com/office/drawing/2014/main" id="{67952052-9BB4-4341-9436-E62CA43ED14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614" y="127646"/>
            <a:ext cx="3462269" cy="36576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46C101-CE59-4B9C-9C08-CED80F083BE2}"/>
              </a:ext>
            </a:extLst>
          </p:cNvPr>
          <p:cNvSpPr/>
          <p:nvPr/>
        </p:nvSpPr>
        <p:spPr>
          <a:xfrm>
            <a:off x="5155991" y="121699"/>
            <a:ext cx="5988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Санкин  Михаил  Дмитриевич </a:t>
            </a: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36B6E0-2C29-4746-B182-8C2A04751466}"/>
              </a:ext>
            </a:extLst>
          </p:cNvPr>
          <p:cNvSpPr/>
          <p:nvPr/>
        </p:nvSpPr>
        <p:spPr>
          <a:xfrm>
            <a:off x="1" y="6858000"/>
            <a:ext cx="3462268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F3F174-DA66-4242-98B3-502CDBFC68BF}"/>
              </a:ext>
            </a:extLst>
          </p:cNvPr>
          <p:cNvSpPr/>
          <p:nvPr/>
        </p:nvSpPr>
        <p:spPr>
          <a:xfrm>
            <a:off x="5033462" y="523311"/>
            <a:ext cx="7119444" cy="651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октября 1944 года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призван в армию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рядовым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Воевал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Японией. 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артиллеристом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(орудийный номер 155)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стрелковом полку номер 34.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Имел доступ к калибру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пушки 122 мм,        130 мм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152 мм гаубице.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Вернулся с войны в звании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сержанта.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награды: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</a:t>
            </a: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Японией»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  <a:p>
            <a:pPr lvl="0">
              <a:lnSpc>
                <a:spcPct val="150000"/>
              </a:lnSpc>
            </a:pP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lvl="0"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 Баженов, 11 взвод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3D0A698-A37B-473F-84B1-908255FFB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78" y="1776250"/>
            <a:ext cx="1289952" cy="1341549"/>
          </a:xfrm>
          <a:prstGeom prst="rect">
            <a:avLst/>
          </a:prstGeom>
        </p:spPr>
      </p:pic>
      <p:pic>
        <p:nvPicPr>
          <p:cNvPr id="13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76E7FADF-AFE1-416B-9C7A-D6B68D88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904" y="3315368"/>
            <a:ext cx="678847" cy="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Victory Against Japan OBVERSE.jpg">
            <a:extLst>
              <a:ext uri="{FF2B5EF4-FFF2-40B4-BE49-F238E27FC236}">
                <a16:creationId xmlns:a16="http://schemas.microsoft.com/office/drawing/2014/main" id="{2DF5389D-64A0-41AC-B496-F2F6652C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05" y="3911527"/>
            <a:ext cx="983574" cy="17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A97B22-E50F-41D4-8CE1-2B5B01639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6724" y="130331"/>
            <a:ext cx="1146055" cy="6078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BDB197-42E8-4EFD-A50A-B5F499450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978" y="907025"/>
            <a:ext cx="1166801" cy="614284"/>
          </a:xfrm>
          <a:prstGeom prst="rect">
            <a:avLst/>
          </a:prstGeom>
        </p:spPr>
      </p:pic>
      <p:pic>
        <p:nvPicPr>
          <p:cNvPr id="18" name="Рисунок 17" descr="http://www.kkk-lebed.ru/images/stories/000-rodnie-i-voyna/gl.png">
            <a:hlinkClick r:id="rId9"/>
            <a:extLst>
              <a:ext uri="{FF2B5EF4-FFF2-40B4-BE49-F238E27FC236}">
                <a16:creationId xmlns:a16="http://schemas.microsoft.com/office/drawing/2014/main" id="{2308AC30-0CA1-4535-87A8-92F9E1E5A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597" y="5500467"/>
            <a:ext cx="614792" cy="129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://www.kkk-lebed.ru/images/stories/000-rodnie-i-voyna/gl.png">
            <a:hlinkClick r:id="rId9"/>
            <a:extLst>
              <a:ext uri="{FF2B5EF4-FFF2-40B4-BE49-F238E27FC236}">
                <a16:creationId xmlns:a16="http://schemas.microsoft.com/office/drawing/2014/main" id="{ED695255-C3FC-4D78-B6B4-D8560F02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36" y="2163806"/>
            <a:ext cx="452740" cy="82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F92746D0-4ED0-4511-87E8-F84795F8E0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730" y="4897417"/>
            <a:ext cx="2129657" cy="12685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894DD1-9B4A-4FAF-992D-BD023D3438C1}"/>
              </a:ext>
            </a:extLst>
          </p:cNvPr>
          <p:cNvSpPr/>
          <p:nvPr/>
        </p:nvSpPr>
        <p:spPr>
          <a:xfrm>
            <a:off x="179522" y="6389516"/>
            <a:ext cx="3224053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97C632-8A58-49C5-8CFF-34B5B02F0BE1}"/>
              </a:ext>
            </a:extLst>
          </p:cNvPr>
          <p:cNvSpPr/>
          <p:nvPr/>
        </p:nvSpPr>
        <p:spPr>
          <a:xfrm>
            <a:off x="3480627" y="4742604"/>
            <a:ext cx="277494" cy="1926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https://hobbiesdirect.com.au/image/cache/catalog/product/Trumpeter/TRU-02343/TRU-02343_51-1500x1000.jpg">
            <a:extLst>
              <a:ext uri="{FF2B5EF4-FFF2-40B4-BE49-F238E27FC236}">
                <a16:creationId xmlns:a16="http://schemas.microsoft.com/office/drawing/2014/main" id="{3B25530F-DF94-44ED-8953-990E9878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290" y="2575312"/>
            <a:ext cx="2057873" cy="13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arma-models.ru/upload/iblock/b2a/b2a52a27a6cf14165d73d74b195389cb.jpeg">
            <a:extLst>
              <a:ext uri="{FF2B5EF4-FFF2-40B4-BE49-F238E27FC236}">
                <a16:creationId xmlns:a16="http://schemas.microsoft.com/office/drawing/2014/main" id="{8BCDBBFA-7478-48DB-B34F-85A1AC2C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89" y="4897417"/>
            <a:ext cx="2129657" cy="12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856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345">
            <a:extLst>
              <a:ext uri="{FF2B5EF4-FFF2-40B4-BE49-F238E27FC236}">
                <a16:creationId xmlns:a16="http://schemas.microsoft.com/office/drawing/2014/main" id="{5D9ACC9C-A16D-4F12-BADE-3F6CCD1011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0" y="104429"/>
            <a:ext cx="3739213" cy="4813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33FC3A-B8B0-4EC3-86AC-E22E8A58FE54}"/>
              </a:ext>
            </a:extLst>
          </p:cNvPr>
          <p:cNvSpPr/>
          <p:nvPr/>
        </p:nvSpPr>
        <p:spPr>
          <a:xfrm>
            <a:off x="4726821" y="155066"/>
            <a:ext cx="7516081" cy="66234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Брусник  Иван  Семёнович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ряды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Красной Армии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призван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1942 году.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распределению попал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161 Отдельный Артиллерийский Дивизион Береговой Обороны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Военно-Морского Флота,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прошёл путь от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матроса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командира батареи,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прикрывавшей подступы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городу-порту Владивостоку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от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японских военных кораблей.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годы войны произошли         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две крупные дуэли-перестрелки с военными кораблями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Японии.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награды: 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Японией»,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степени.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Демобилизовался 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1947 году.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трудовую деятельность в сельском хозяйстве,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имеет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множество наград за трудовые достижения.                  </a:t>
            </a: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Андрей Брусник, 11 взвод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4EBD3880-1CFA-40E6-BFBC-5C3E9CC2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675" y="5472332"/>
            <a:ext cx="624156" cy="131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kkk-lebed.ru/images/stories/000-rodnie-i-voyna/gl.png">
            <a:hlinkClick r:id="rId3"/>
            <a:extLst>
              <a:ext uri="{FF2B5EF4-FFF2-40B4-BE49-F238E27FC236}">
                <a16:creationId xmlns:a16="http://schemas.microsoft.com/office/drawing/2014/main" id="{8937FD02-E20C-45ED-8791-9AC4DB022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20" y="1678131"/>
            <a:ext cx="284088" cy="5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4FA5D00-B2AB-4415-ADBE-F411FE93E66F}"/>
              </a:ext>
            </a:extLst>
          </p:cNvPr>
          <p:cNvSpPr/>
          <p:nvPr/>
        </p:nvSpPr>
        <p:spPr>
          <a:xfrm>
            <a:off x="3209104" y="49595"/>
            <a:ext cx="814255" cy="4917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F8AE25-CB62-4772-9CEA-47A178E40EF5}"/>
              </a:ext>
            </a:extLst>
          </p:cNvPr>
          <p:cNvSpPr/>
          <p:nvPr/>
        </p:nvSpPr>
        <p:spPr>
          <a:xfrm>
            <a:off x="0" y="21272"/>
            <a:ext cx="284088" cy="49453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вертушка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B9BD68D-AE08-4E6C-8E88-A6AFBBC40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3" y="2107879"/>
            <a:ext cx="1279301" cy="1330472"/>
          </a:xfrm>
          <a:prstGeom prst="rect">
            <a:avLst/>
          </a:prstGeom>
        </p:spPr>
      </p:pic>
      <p:pic>
        <p:nvPicPr>
          <p:cNvPr id="15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C6F37FCC-8278-49BF-93EE-4BDD0F7F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02" y="3625782"/>
            <a:ext cx="732594" cy="2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ictory Against Japan OBVERSE.jpg">
            <a:extLst>
              <a:ext uri="{FF2B5EF4-FFF2-40B4-BE49-F238E27FC236}">
                <a16:creationId xmlns:a16="http://schemas.microsoft.com/office/drawing/2014/main" id="{7B3D0C1C-AE44-40F6-8F88-513EF016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64" y="4167651"/>
            <a:ext cx="959103" cy="1693936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ÐÑÑÐ¸Ð»Ð»ÐµÑÐ¸Ñ ÐÐ°Ð»ÑÐ¸Ð¹ÑÐºÐ¾Ð³Ð¾ ÑÐ»Ð¾ÑÐ° Ð² Ð½Ð°ÑÑÑÐ¿Ð°ÑÐµÐ»ÑÐ½ÑÑ Ð¾Ð¿ÐµÑÐ°ÑÐ¸ÑÑ 1944 Ð³Ð¾Ð´Ð°.">
            <a:extLst>
              <a:ext uri="{FF2B5EF4-FFF2-40B4-BE49-F238E27FC236}">
                <a16:creationId xmlns:a16="http://schemas.microsoft.com/office/drawing/2014/main" id="{91444F1F-51FF-431D-8DA4-D09C64483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r="3" b="3"/>
          <a:stretch/>
        </p:blipFill>
        <p:spPr bwMode="auto">
          <a:xfrm>
            <a:off x="10627621" y="4167651"/>
            <a:ext cx="1447209" cy="105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ÐÑÑÐºÐ¸ Ð¾ÑÑÑÐ¾Ð²Ð° Ð ÑÑÑÐºÐ¸Ð¹: ÐºÐ°Ðº ÐÐ¾ÑÐ¾ÑÐ¸Ð»Ð¾Ð²ÑÐºÐ°Ñ Ð±Ð°ÑÐ°ÑÐµÑ Ð½Ð°Ð²Ð¾Ð´Ð¸Ð»Ð° ÑÑÑÐ°Ñ Ð½Ð° ÑÐ¿Ð¾Ð½ÑÐµÐ²">
            <a:extLst>
              <a:ext uri="{FF2B5EF4-FFF2-40B4-BE49-F238E27FC236}">
                <a16:creationId xmlns:a16="http://schemas.microsoft.com/office/drawing/2014/main" id="{D427B09F-3E08-43EC-8890-0D7387E88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8" r="2" b="14191"/>
          <a:stretch/>
        </p:blipFill>
        <p:spPr bwMode="auto">
          <a:xfrm>
            <a:off x="284088" y="4862786"/>
            <a:ext cx="2925016" cy="18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EE80D6-F74E-4165-86D6-F89A36584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827" y="194863"/>
            <a:ext cx="1215441" cy="7349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EBE89EA-3481-433E-B100-75CE56449E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2828" y="1113467"/>
            <a:ext cx="1215439" cy="7349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D34E41-C514-469A-A3DA-0DABDE7D73BC}"/>
              </a:ext>
            </a:extLst>
          </p:cNvPr>
          <p:cNvSpPr/>
          <p:nvPr/>
        </p:nvSpPr>
        <p:spPr>
          <a:xfrm>
            <a:off x="279504" y="49595"/>
            <a:ext cx="2929600" cy="1389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C79812-315B-40DD-A4FC-136A36225C8D}"/>
              </a:ext>
            </a:extLst>
          </p:cNvPr>
          <p:cNvSpPr/>
          <p:nvPr/>
        </p:nvSpPr>
        <p:spPr>
          <a:xfrm>
            <a:off x="279503" y="4778660"/>
            <a:ext cx="3003324" cy="848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55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kk-lebed.ru/images/stories/000-rodnie-i-voyna/voronkov.jpg">
            <a:hlinkClick r:id="rId3"/>
            <a:extLst>
              <a:ext uri="{FF2B5EF4-FFF2-40B4-BE49-F238E27FC236}">
                <a16:creationId xmlns:a16="http://schemas.microsoft.com/office/drawing/2014/main" id="{2EEA3D14-9E14-4BC0-8F4F-89BF1E70906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123" y="531408"/>
            <a:ext cx="2057409" cy="2727807"/>
          </a:xfrm>
          <a:prstGeom prst="rect">
            <a:avLst/>
          </a:prstGeom>
          <a:noFill/>
        </p:spPr>
      </p:pic>
      <p:pic>
        <p:nvPicPr>
          <p:cNvPr id="3" name="Picture 2" descr="http://www.kkk-lebed.ru/images/phocagallery/2017/rodnie_i_voina/voronkov/thumbs/phoca_thumb_l_4.jpg">
            <a:extLst>
              <a:ext uri="{FF2B5EF4-FFF2-40B4-BE49-F238E27FC236}">
                <a16:creationId xmlns:a16="http://schemas.microsoft.com/office/drawing/2014/main" id="{1544C03E-0816-453F-A068-C1785EDC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221" y="3408484"/>
            <a:ext cx="1843087" cy="27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363E55-6C01-4E79-A754-57E76E22CAE5}"/>
              </a:ext>
            </a:extLst>
          </p:cNvPr>
          <p:cNvSpPr/>
          <p:nvPr/>
        </p:nvSpPr>
        <p:spPr>
          <a:xfrm>
            <a:off x="4503307" y="6445016"/>
            <a:ext cx="347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Воронков Владислав, 12 взвод</a:t>
            </a: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 descr="http://www.kkk-lebed.ru/images/stories/000-rodnie-i-voyna/gl.png">
            <a:hlinkClick r:id="rId6"/>
            <a:extLst>
              <a:ext uri="{FF2B5EF4-FFF2-40B4-BE49-F238E27FC236}">
                <a16:creationId xmlns:a16="http://schemas.microsoft.com/office/drawing/2014/main" id="{C02561F2-4E00-48D3-8A93-FEE8618C886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37" y="43652"/>
            <a:ext cx="778155" cy="1655607"/>
          </a:xfrm>
          <a:prstGeom prst="rect">
            <a:avLst/>
          </a:prstGeom>
          <a:noFill/>
        </p:spPr>
      </p:pic>
      <p:pic>
        <p:nvPicPr>
          <p:cNvPr id="7" name="Рисунок 6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B17B2EF-8597-4C51-AD02-020F98FFD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2" y="3408484"/>
            <a:ext cx="2057409" cy="276117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0C221E-3A9E-4464-AAB9-BD5F4BEEF7CE}"/>
              </a:ext>
            </a:extLst>
          </p:cNvPr>
          <p:cNvSpPr/>
          <p:nvPr/>
        </p:nvSpPr>
        <p:spPr>
          <a:xfrm>
            <a:off x="4873152" y="43652"/>
            <a:ext cx="6937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Воронков Владимир Романович</a:t>
            </a:r>
          </a:p>
          <a:p>
            <a:pPr algn="ctr"/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  <a:endParaRPr lang="ru-RU" sz="2800" i="1" dirty="0">
              <a:solidFill>
                <a:srgbClr val="C000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8F8D4C-121B-45D8-8B88-3A79AE7A7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363" y="1212512"/>
            <a:ext cx="1745248" cy="166185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995905-087C-4125-85F5-9374DDE91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397" y="1151195"/>
            <a:ext cx="1331092" cy="13870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4790EB-87AC-436C-98C0-77F56BA40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6777" y="2804734"/>
            <a:ext cx="1235021" cy="1287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B0AEB1-8043-40ED-B402-2047098CD8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6981" y="2759002"/>
            <a:ext cx="1351324" cy="12878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453A00-3982-43C4-A410-1BBB0C3926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7666" y="1212512"/>
            <a:ext cx="1039971" cy="121605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галстук,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D4BC2B3D-1CD4-4AC2-A349-B716C4EBA3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5169" y="2710994"/>
            <a:ext cx="650996" cy="18878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104CB43-DF23-41C6-B0DF-9067D3368F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8943" y="531407"/>
            <a:ext cx="1865365" cy="12395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43F806-290C-4085-85B8-1D71C60591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98943" y="2008271"/>
            <a:ext cx="1865365" cy="12509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3AAFBC4-15C1-4F83-B6B8-CFF531CF5E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4690" y="1138063"/>
            <a:ext cx="1329043" cy="1390008"/>
          </a:xfrm>
          <a:prstGeom prst="rect">
            <a:avLst/>
          </a:prstGeom>
        </p:spPr>
      </p:pic>
      <p:pic>
        <p:nvPicPr>
          <p:cNvPr id="22" name="Picture 2" descr="https://i.pinimg.com/originals/2f/4e/bd/2f4ebdf853a2c29f9084a75432481587.jpg">
            <a:extLst>
              <a:ext uri="{FF2B5EF4-FFF2-40B4-BE49-F238E27FC236}">
                <a16:creationId xmlns:a16="http://schemas.microsoft.com/office/drawing/2014/main" id="{C814D9F3-E242-47D0-8C3F-9D156FF5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24" y="4517577"/>
            <a:ext cx="2945601" cy="16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forum.il2sturmovik.ru/uploads/monthly_06_2017/post-12-0-67599300-1496322790.jpg">
            <a:extLst>
              <a:ext uri="{FF2B5EF4-FFF2-40B4-BE49-F238E27FC236}">
                <a16:creationId xmlns:a16="http://schemas.microsoft.com/office/drawing/2014/main" id="{4EEDA567-5039-49E9-8855-69E323AE7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67" y="4523303"/>
            <a:ext cx="3012480" cy="16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7FA876C4-3A9D-43D2-B9A4-693B02757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252" y="2624743"/>
            <a:ext cx="677381" cy="2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Орден Отечественной войны I степени">
            <a:extLst>
              <a:ext uri="{FF2B5EF4-FFF2-40B4-BE49-F238E27FC236}">
                <a16:creationId xmlns:a16="http://schemas.microsoft.com/office/drawing/2014/main" id="{55C69007-D0E6-4B4E-A9EF-C7A4F41D8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09" y="2623908"/>
            <a:ext cx="675754" cy="2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Орден Отечественной войны II степени">
            <a:extLst>
              <a:ext uri="{FF2B5EF4-FFF2-40B4-BE49-F238E27FC236}">
                <a16:creationId xmlns:a16="http://schemas.microsoft.com/office/drawing/2014/main" id="{45061744-2BE5-4519-888C-9A6FFD3A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80" y="4134712"/>
            <a:ext cx="675754" cy="2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Орден Красной Звезды">
            <a:extLst>
              <a:ext uri="{FF2B5EF4-FFF2-40B4-BE49-F238E27FC236}">
                <a16:creationId xmlns:a16="http://schemas.microsoft.com/office/drawing/2014/main" id="{5AD4E13F-7579-413B-BA4E-29928E44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558" y="4134713"/>
            <a:ext cx="675754" cy="2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Орден Красного Знамени">
            <a:extLst>
              <a:ext uri="{FF2B5EF4-FFF2-40B4-BE49-F238E27FC236}">
                <a16:creationId xmlns:a16="http://schemas.microsoft.com/office/drawing/2014/main" id="{3DFA7028-79AC-49E8-9BE4-FE921348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15" y="2636548"/>
            <a:ext cx="743671" cy="2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BCB3D0-E6BA-4545-A4F0-294F84A35C8A}"/>
              </a:ext>
            </a:extLst>
          </p:cNvPr>
          <p:cNvSpPr txBox="1"/>
          <p:nvPr/>
        </p:nvSpPr>
        <p:spPr>
          <a:xfrm>
            <a:off x="7473289" y="4516969"/>
            <a:ext cx="72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9717B-1B07-45B8-B75D-14B12421975E}"/>
              </a:ext>
            </a:extLst>
          </p:cNvPr>
          <p:cNvSpPr txBox="1"/>
          <p:nvPr/>
        </p:nvSpPr>
        <p:spPr>
          <a:xfrm>
            <a:off x="10969072" y="4518046"/>
            <a:ext cx="72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ИЛ-2</a:t>
            </a:r>
          </a:p>
        </p:txBody>
      </p:sp>
      <p:pic>
        <p:nvPicPr>
          <p:cNvPr id="33" name="Рисунок 32" descr="http://www.kkk-lebed.ru/images/stories/000-rodnie-i-voyna/gl.png">
            <a:hlinkClick r:id="rId6"/>
            <a:extLst>
              <a:ext uri="{FF2B5EF4-FFF2-40B4-BE49-F238E27FC236}">
                <a16:creationId xmlns:a16="http://schemas.microsoft.com/office/drawing/2014/main" id="{8D98AB87-83B0-4A9D-8F68-2B5DC755865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0400" y="5544520"/>
            <a:ext cx="293908" cy="625143"/>
          </a:xfrm>
          <a:prstGeom prst="rect">
            <a:avLst/>
          </a:prstGeom>
          <a:noFill/>
        </p:spPr>
      </p:pic>
      <p:pic>
        <p:nvPicPr>
          <p:cNvPr id="34" name="Рисунок 33" descr="http://www.kkk-lebed.ru/images/stories/000-rodnie-i-voyna/gl.png">
            <a:hlinkClick r:id="rId24"/>
            <a:extLst>
              <a:ext uri="{FF2B5EF4-FFF2-40B4-BE49-F238E27FC236}">
                <a16:creationId xmlns:a16="http://schemas.microsoft.com/office/drawing/2014/main" id="{65CCA45F-5800-4407-A4C1-BD3ABF05C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975" y="5958096"/>
            <a:ext cx="471025" cy="8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37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2674</Words>
  <Application>Microsoft Office PowerPoint</Application>
  <PresentationFormat>Широкоэкранный</PresentationFormat>
  <Paragraphs>343</Paragraphs>
  <Slides>34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</vt:lpstr>
      <vt:lpstr>Helvetica</vt:lpstr>
      <vt:lpstr>Times New Roman</vt:lpstr>
      <vt:lpstr>Wingdings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Давидчик</dc:creator>
  <cp:lastModifiedBy>Людмила Давидчик</cp:lastModifiedBy>
  <cp:revision>64</cp:revision>
  <dcterms:created xsi:type="dcterms:W3CDTF">2020-05-05T14:02:17Z</dcterms:created>
  <dcterms:modified xsi:type="dcterms:W3CDTF">2020-05-09T11:11:23Z</dcterms:modified>
</cp:coreProperties>
</file>