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20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79252" y="2967335"/>
            <a:ext cx="41200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ДОКУМЕНТЫ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290"/>
            <a:ext cx="4546885" cy="6442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e\Desktop\Мельников\документы\к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650" y="428604"/>
            <a:ext cx="8555620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Мельников\документы\к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8518888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e\Desktop\Мельников\документы\кк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8180488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e\Desktop\Мельников\документы\к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15574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Мельников\документы\кк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285728"/>
            <a:ext cx="8520453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esktop\Мельников\документы\к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3" y="357166"/>
            <a:ext cx="8149309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Home\Desktop\Мельников\документы\к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237276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1</Words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</cp:revision>
  <dcterms:created xsi:type="dcterms:W3CDTF">2015-03-14T16:42:52Z</dcterms:created>
  <dcterms:modified xsi:type="dcterms:W3CDTF">2015-03-14T16:55:29Z</dcterms:modified>
</cp:coreProperties>
</file>