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9" r:id="rId10"/>
    <p:sldId id="264" r:id="rId11"/>
    <p:sldId id="267" r:id="rId12"/>
    <p:sldId id="265" r:id="rId13"/>
    <p:sldId id="266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92650" autoAdjust="0"/>
  </p:normalViewPr>
  <p:slideViewPr>
    <p:cSldViewPr>
      <p:cViewPr>
        <p:scale>
          <a:sx n="90" d="100"/>
          <a:sy n="90" d="100"/>
        </p:scale>
        <p:origin x="-110" y="10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ru.wikipedia.org/wiki/%C1%EB%EE%EA%E0%E4%E0_%CB%E5%ED%E8%ED%E3%F0%E0%E4%E0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301208"/>
            <a:ext cx="4896544" cy="1296144"/>
          </a:xfrm>
          <a:prstGeom prst="ellipseRibbon2">
            <a:avLst/>
          </a:prstGeom>
          <a:effectLst>
            <a:glow rad="101600">
              <a:schemeClr val="accent1">
                <a:alpha val="6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Трошин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Василий Фёдорович.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(1914-1943)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Images\Фото-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80"/>
            <a:ext cx="3600400" cy="45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блокадном Ленинграде у прапрадеда оставалась двоюродная сестра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Федорович по возможности навещал ее, приносил ей свой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паек, чем спас её от голодной смерти.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эта маленькая, тихая женщина со слезами на глазах рассказывала его жене – моей прапрабабушке Анне Ильиничне – об этом.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войска несколько раз пытались освободить город, но прорыв блокады Ленинграда не удавался. Хотя все попытки закончились неудачей, все же наступление ослабило позиции врага и предоставило возможность попробовать снять блокаду снова.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5" y="2420888"/>
            <a:ext cx="7117031" cy="411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2038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05736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929" y="5949280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бойцов Ленинградского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265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12 января 1943 г. части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Ленинградского фронтов одновременно начали наступление.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прорыву блокады называлась «Искра».</a:t>
            </a:r>
          </a:p>
        </p:txBody>
      </p:sp>
    </p:spTree>
    <p:extLst>
      <p:ext uri="{BB962C8B-B14F-4D97-AF65-F5344CB8AC3E}">
        <p14:creationId xmlns:p14="http://schemas.microsoft.com/office/powerpoint/2010/main" val="2597016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январе 1944 года блокада Ленинграда была полностью снята. В результате мощного наступления Красной Армии немецкие войска были отброшены от Ленинграда на расстояние 60-100 км и, через 872 дня после начала, блокада закончилась.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92088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733256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солдаты со знаменем на крыше дома в освобожденной Гатчине.</a:t>
            </a:r>
          </a:p>
        </p:txBody>
      </p:sp>
    </p:spTree>
    <p:extLst>
      <p:ext uri="{BB962C8B-B14F-4D97-AF65-F5344CB8AC3E}">
        <p14:creationId xmlns:p14="http://schemas.microsoft.com/office/powerpoint/2010/main" val="36418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9563"/>
            <a:ext cx="7344816" cy="5073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5571" y="558924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Немецкие пленные солдаты и офицеры, захваченные во время операции по прорыву блокады Ленинграда. Район поселка Мга (Кировский район Ленинградской области).</a:t>
            </a:r>
          </a:p>
        </p:txBody>
      </p:sp>
    </p:spTree>
    <p:extLst>
      <p:ext uri="{BB962C8B-B14F-4D97-AF65-F5344CB8AC3E}">
        <p14:creationId xmlns:p14="http://schemas.microsoft.com/office/powerpoint/2010/main" val="998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полным освобождением г. Ленинграда от вражеской блокады и от артиллерийских обстрелов противника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января 1944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20.00 часов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дан салют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двадцатью четырьмя артиллерийскими залпами из трехсот двадцати четырёх орудий</a:t>
            </a:r>
            <a:r>
              <a:rPr lang="ru-RU" sz="1400" u="sng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[84]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41" b="4996"/>
          <a:stretch/>
        </p:blipFill>
        <p:spPr bwMode="auto">
          <a:xfrm>
            <a:off x="395536" y="896226"/>
            <a:ext cx="8208912" cy="5557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6738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 мой прапрадед этого уже не увидел. Он погиб в 1943 году.  Похоронен на Пискаревском кладбище в братской могиле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7" y="1052155"/>
            <a:ext cx="7776864" cy="5329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2929632" cy="2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5342" r="3404" b="20207"/>
          <a:stretch/>
        </p:blipFill>
        <p:spPr bwMode="auto">
          <a:xfrm>
            <a:off x="683568" y="387069"/>
            <a:ext cx="619235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2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6" b="2766"/>
          <a:stretch/>
        </p:blipFill>
        <p:spPr bwMode="auto">
          <a:xfrm>
            <a:off x="508026" y="435859"/>
            <a:ext cx="7848872" cy="102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.TUT.BY - Я тут! Комиссар Нквд - Фотографи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112" y="1386861"/>
            <a:ext cx="26111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73232" y="4279981"/>
            <a:ext cx="18780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 войск НКВД</a:t>
            </a:r>
          </a:p>
        </p:txBody>
      </p:sp>
    </p:spTree>
    <p:extLst>
      <p:ext uri="{BB962C8B-B14F-4D97-AF65-F5344CB8AC3E}">
        <p14:creationId xmlns:p14="http://schemas.microsoft.com/office/powerpoint/2010/main" val="4489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487" y="462145"/>
            <a:ext cx="8136903" cy="56514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войной, в 1939-1941 годах служил в городе Выборге. Вместе с ним в Выборге жила его семья.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21" y="1102902"/>
            <a:ext cx="6655961" cy="4774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2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5748"/>
            <a:ext cx="5937250" cy="395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41130"/>
            <a:ext cx="8255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Дозор советских пограничников.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Последние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мирные дни, июнь 1941 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8752" y="4509120"/>
            <a:ext cx="8734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рассвете 22 июня, в один из самых длинных дней в году, Германия начала войну против Советского Союза. В 3 часа 30 минут части Красной армии были атакованы немецкими войсками на всём протяжении границы.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Фашисты говорили, что Москва – это сердце России, а Ленинград ее душа. Как человек не может жить без души, так и страна потеряет свой боевой дух, когда лишится Ленинграда. Поэтому один из основных ударов они направили на наш город с целью стереть его с лица земли.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севере фельдмаршал Вильгельм Йозеф Франц фон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Лееб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направлял удар своих войск через Прибалтику на Ленинград.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войска оставляли город за городом. Создалась критическая обстановка, чреватая тяжелейшими последствиями. Над Ленинградом  нависла смертельная угроза. 30 августа 1941 г. город оказался в тисках. </a:t>
            </a:r>
          </a:p>
        </p:txBody>
      </p:sp>
    </p:spTree>
    <p:extLst>
      <p:ext uri="{BB962C8B-B14F-4D97-AF65-F5344CB8AC3E}">
        <p14:creationId xmlns:p14="http://schemas.microsoft.com/office/powerpoint/2010/main" val="8970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05743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Начались кровопролитные бои на Пулковских высотах и южных окраинах города.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2184"/>
            <a:ext cx="7582656" cy="497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59855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 позиций гитлеровских войск на окраину Ленинграда. </a:t>
            </a:r>
          </a:p>
        </p:txBody>
      </p:sp>
    </p:spTree>
    <p:extLst>
      <p:ext uri="{BB962C8B-B14F-4D97-AF65-F5344CB8AC3E}">
        <p14:creationId xmlns:p14="http://schemas.microsoft.com/office/powerpoint/2010/main" val="48524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22258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немцы перерезали железную дорогу Москва-Ленинград, взяли Шлиссельбург и окружили Ленинград с суши.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1" y="1196752"/>
            <a:ext cx="7848872" cy="4948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6237312"/>
            <a:ext cx="5724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Немецкие пехотинцы на улице деревни под Ленинградом</a:t>
            </a:r>
          </a:p>
        </p:txBody>
      </p:sp>
    </p:spTree>
    <p:extLst>
      <p:ext uri="{BB962C8B-B14F-4D97-AF65-F5344CB8AC3E}">
        <p14:creationId xmlns:p14="http://schemas.microsoft.com/office/powerpoint/2010/main" val="9399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Гитлер приказал начать долговременную осаду. Он сказал: «Этот город надо уморить голодом. Перерезать все пути подвоза, чтобы туда мышь не могла проскочить. Нещадно бомбить, и тогда город рухнет, как переспелый плод».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02211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Город  защищали войска 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Ленинград</a:t>
            </a:r>
            <a:r>
              <a:rPr lang="en-US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кого 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Волховского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фронтов.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Солдаты голодали  и  мерзли в окопах. Но во имя жизни целого  города с  многомиллионным населением Красная Армия должна была преодолеть все трудности.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6464" y="2064296"/>
            <a:ext cx="8384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В начале войны у прапрадеда была бронь,  но он,  как впрочем и многие другие,  добивается у командования  снятия с себя брони и идет на фронт, идет защищать город Ленинград.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9504" y="2691575"/>
            <a:ext cx="8350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/>
                <a:ea typeface="Calibri"/>
              </a:rPr>
              <a:t>Зима </a:t>
            </a:r>
            <a:r>
              <a:rPr lang="ru-RU" sz="1400" dirty="0">
                <a:latin typeface="Times New Roman"/>
                <a:ea typeface="Calibri"/>
              </a:rPr>
              <a:t>1941/42 года. Голод, артиллерийские обстрелы, бомбежки обрушились на осажденный </a:t>
            </a:r>
            <a:r>
              <a:rPr lang="ru-RU" sz="1400" dirty="0" smtClean="0">
                <a:latin typeface="Times New Roman"/>
                <a:ea typeface="Calibri"/>
              </a:rPr>
              <a:t>город. Замерзла вода, остановились электростанции, заводы.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214793"/>
            <a:ext cx="3708920" cy="34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3107" y="44101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кусочек хлеба получали люди в самые страшные голодные дни, всего 125 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двадцать пять блокадных грамм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и кровью пополам» </a:t>
            </a:r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жить, как выжить?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мы порой не едим хлеб совсем. У нас много другой еды. Но тогда.…</a:t>
            </a:r>
          </a:p>
        </p:txBody>
      </p:sp>
    </p:spTree>
    <p:extLst>
      <p:ext uri="{BB962C8B-B14F-4D97-AF65-F5344CB8AC3E}">
        <p14:creationId xmlns:p14="http://schemas.microsoft.com/office/powerpoint/2010/main" val="29864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524" y="6093296"/>
            <a:ext cx="7078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Раненые дети в палате Ленинградского государственного педиатрического института.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49918" cy="5401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7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524" y="6093296"/>
            <a:ext cx="7078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Раненые дети в палате Ленинградского государственного педиатрического института.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9" y="674629"/>
            <a:ext cx="7620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302</TotalTime>
  <Words>666</Words>
  <Application>Microsoft Office PowerPoint</Application>
  <PresentationFormat>Экран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Z500</cp:lastModifiedBy>
  <cp:revision>28</cp:revision>
  <dcterms:created xsi:type="dcterms:W3CDTF">2014-12-05T17:48:06Z</dcterms:created>
  <dcterms:modified xsi:type="dcterms:W3CDTF">2015-03-15T12:58:39Z</dcterms:modified>
</cp:coreProperties>
</file>