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3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0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3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4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2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9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4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6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4C0E-FCFD-4993-9D0C-4A5020D6B9B3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9D0D-D268-4F2E-B094-7020D2128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Платонов В.И.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0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4" y="60848"/>
            <a:ext cx="4599294" cy="6718029"/>
          </a:xfrm>
        </p:spPr>
      </p:pic>
    </p:spTree>
    <p:extLst>
      <p:ext uri="{BB962C8B-B14F-4D97-AF65-F5344CB8AC3E}">
        <p14:creationId xmlns:p14="http://schemas.microsoft.com/office/powerpoint/2010/main" val="260366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82730"/>
            <a:ext cx="4558352" cy="6688927"/>
          </a:xfrm>
        </p:spPr>
      </p:pic>
    </p:spTree>
    <p:extLst>
      <p:ext uri="{BB962C8B-B14F-4D97-AF65-F5344CB8AC3E}">
        <p14:creationId xmlns:p14="http://schemas.microsoft.com/office/powerpoint/2010/main" val="72093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69" y="0"/>
            <a:ext cx="4966585" cy="6850328"/>
          </a:xfrm>
        </p:spPr>
      </p:pic>
    </p:spTree>
    <p:extLst>
      <p:ext uri="{BB962C8B-B14F-4D97-AF65-F5344CB8AC3E}">
        <p14:creationId xmlns:p14="http://schemas.microsoft.com/office/powerpoint/2010/main" val="335815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5" y="191067"/>
            <a:ext cx="11404004" cy="6439909"/>
          </a:xfrm>
        </p:spPr>
      </p:pic>
    </p:spTree>
    <p:extLst>
      <p:ext uri="{BB962C8B-B14F-4D97-AF65-F5344CB8AC3E}">
        <p14:creationId xmlns:p14="http://schemas.microsoft.com/office/powerpoint/2010/main" val="202280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9" y="232013"/>
            <a:ext cx="11389217" cy="6431558"/>
          </a:xfrm>
        </p:spPr>
      </p:pic>
    </p:spTree>
    <p:extLst>
      <p:ext uri="{BB962C8B-B14F-4D97-AF65-F5344CB8AC3E}">
        <p14:creationId xmlns:p14="http://schemas.microsoft.com/office/powerpoint/2010/main" val="414079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92" y="0"/>
            <a:ext cx="4802921" cy="6802536"/>
          </a:xfrm>
        </p:spPr>
      </p:pic>
    </p:spTree>
    <p:extLst>
      <p:ext uri="{BB962C8B-B14F-4D97-AF65-F5344CB8AC3E}">
        <p14:creationId xmlns:p14="http://schemas.microsoft.com/office/powerpoint/2010/main" val="138993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0" y="238473"/>
            <a:ext cx="4708478" cy="6600882"/>
          </a:xfrm>
        </p:spPr>
      </p:pic>
    </p:spTree>
    <p:extLst>
      <p:ext uri="{BB962C8B-B14F-4D97-AF65-F5344CB8AC3E}">
        <p14:creationId xmlns:p14="http://schemas.microsoft.com/office/powerpoint/2010/main" val="348600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4" y="-1908"/>
            <a:ext cx="4872251" cy="6881910"/>
          </a:xfrm>
        </p:spPr>
      </p:pic>
    </p:spTree>
    <p:extLst>
      <p:ext uri="{BB962C8B-B14F-4D97-AF65-F5344CB8AC3E}">
        <p14:creationId xmlns:p14="http://schemas.microsoft.com/office/powerpoint/2010/main" val="285782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6" y="341193"/>
            <a:ext cx="11020566" cy="6223379"/>
          </a:xfrm>
        </p:spPr>
      </p:pic>
    </p:spTree>
    <p:extLst>
      <p:ext uri="{BB962C8B-B14F-4D97-AF65-F5344CB8AC3E}">
        <p14:creationId xmlns:p14="http://schemas.microsoft.com/office/powerpoint/2010/main" val="208256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2" y="286602"/>
            <a:ext cx="11141284" cy="6291549"/>
          </a:xfrm>
        </p:spPr>
      </p:pic>
    </p:spTree>
    <p:extLst>
      <p:ext uri="{BB962C8B-B14F-4D97-AF65-F5344CB8AC3E}">
        <p14:creationId xmlns:p14="http://schemas.microsoft.com/office/powerpoint/2010/main" val="282487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67" y="310723"/>
            <a:ext cx="4485628" cy="6422605"/>
          </a:xfrm>
        </p:spPr>
      </p:pic>
    </p:spTree>
    <p:extLst>
      <p:ext uri="{BB962C8B-B14F-4D97-AF65-F5344CB8AC3E}">
        <p14:creationId xmlns:p14="http://schemas.microsoft.com/office/powerpoint/2010/main" val="153680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3" y="204000"/>
            <a:ext cx="4353635" cy="6512627"/>
          </a:xfrm>
        </p:spPr>
      </p:pic>
    </p:spTree>
    <p:extLst>
      <p:ext uri="{BB962C8B-B14F-4D97-AF65-F5344CB8AC3E}">
        <p14:creationId xmlns:p14="http://schemas.microsoft.com/office/powerpoint/2010/main" val="333676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90" y="218364"/>
            <a:ext cx="4833628" cy="6509045"/>
          </a:xfrm>
        </p:spPr>
      </p:pic>
    </p:spTree>
    <p:extLst>
      <p:ext uri="{BB962C8B-B14F-4D97-AF65-F5344CB8AC3E}">
        <p14:creationId xmlns:p14="http://schemas.microsoft.com/office/powerpoint/2010/main" val="196372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49" y="177420"/>
            <a:ext cx="4874726" cy="6447153"/>
          </a:xfrm>
        </p:spPr>
      </p:pic>
    </p:spTree>
    <p:extLst>
      <p:ext uri="{BB962C8B-B14F-4D97-AF65-F5344CB8AC3E}">
        <p14:creationId xmlns:p14="http://schemas.microsoft.com/office/powerpoint/2010/main" val="16360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3" y="409433"/>
            <a:ext cx="10781325" cy="6088278"/>
          </a:xfrm>
        </p:spPr>
      </p:pic>
    </p:spTree>
    <p:extLst>
      <p:ext uri="{BB962C8B-B14F-4D97-AF65-F5344CB8AC3E}">
        <p14:creationId xmlns:p14="http://schemas.microsoft.com/office/powerpoint/2010/main" val="406204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47" y="136478"/>
            <a:ext cx="4860666" cy="6687753"/>
          </a:xfrm>
        </p:spPr>
      </p:pic>
    </p:spTree>
    <p:extLst>
      <p:ext uri="{BB962C8B-B14F-4D97-AF65-F5344CB8AC3E}">
        <p14:creationId xmlns:p14="http://schemas.microsoft.com/office/powerpoint/2010/main" val="287532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Платонов В.И.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Платонов В.И.</dc:title>
  <dc:creator>ш</dc:creator>
  <cp:lastModifiedBy>ш</cp:lastModifiedBy>
  <cp:revision>1</cp:revision>
  <dcterms:created xsi:type="dcterms:W3CDTF">2015-03-16T10:11:50Z</dcterms:created>
  <dcterms:modified xsi:type="dcterms:W3CDTF">2015-03-16T10:17:15Z</dcterms:modified>
</cp:coreProperties>
</file>