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3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3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5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7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4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9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9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6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9743-C449-4EF6-8721-06CFB6ECA50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D2E7-9DEE-4DAA-8C19-7B7910B86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6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1124744"/>
            <a:ext cx="3598168" cy="237869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Ворошилов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149080"/>
            <a:ext cx="3168352" cy="11989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Стрелкового взвода,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стрелковой роты. 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1-го мотострелкового батальона.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лейтенант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8" y="173163"/>
            <a:ext cx="4339054" cy="65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3" y="386159"/>
            <a:ext cx="4392488" cy="6137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59"/>
            <a:ext cx="425037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5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71"/>
            <a:ext cx="9144000" cy="6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31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Ворошилов  Иван  Петрович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Ворошилов  Иван  Петрович</dc:title>
  <dc:creator>ИРИНА</dc:creator>
  <cp:lastModifiedBy>ИРИНА</cp:lastModifiedBy>
  <cp:revision>3</cp:revision>
  <dcterms:created xsi:type="dcterms:W3CDTF">2015-03-20T17:36:39Z</dcterms:created>
  <dcterms:modified xsi:type="dcterms:W3CDTF">2015-03-20T18:02:03Z</dcterms:modified>
</cp:coreProperties>
</file>