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7" r:id="rId13"/>
  </p:sldIdLst>
  <p:sldSz cx="6858000" cy="9144000" type="screen4x3"/>
  <p:notesSz cx="7097713" cy="10229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>
      <p:cViewPr>
        <p:scale>
          <a:sx n="110" d="100"/>
          <a:sy n="110" d="100"/>
        </p:scale>
        <p:origin x="-984" y="24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3222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5676" cy="511493"/>
          </a:xfrm>
          <a:prstGeom prst="rect">
            <a:avLst/>
          </a:prstGeom>
        </p:spPr>
        <p:txBody>
          <a:bodyPr vert="horz" lIns="99002" tIns="49501" rIns="99002" bIns="4950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0395" y="0"/>
            <a:ext cx="3075676" cy="511493"/>
          </a:xfrm>
          <a:prstGeom prst="rect">
            <a:avLst/>
          </a:prstGeom>
        </p:spPr>
        <p:txBody>
          <a:bodyPr vert="horz" lIns="99002" tIns="49501" rIns="99002" bIns="49501" rtlCol="0"/>
          <a:lstStyle>
            <a:lvl1pPr algn="r">
              <a:defRPr sz="1300"/>
            </a:lvl1pPr>
          </a:lstStyle>
          <a:p>
            <a:fld id="{A42E5139-07C5-4337-9FAA-04007646C36C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16582"/>
            <a:ext cx="3075676" cy="511493"/>
          </a:xfrm>
          <a:prstGeom prst="rect">
            <a:avLst/>
          </a:prstGeom>
        </p:spPr>
        <p:txBody>
          <a:bodyPr vert="horz" lIns="99002" tIns="49501" rIns="99002" bIns="4950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0395" y="9716582"/>
            <a:ext cx="3075676" cy="511493"/>
          </a:xfrm>
          <a:prstGeom prst="rect">
            <a:avLst/>
          </a:prstGeom>
        </p:spPr>
        <p:txBody>
          <a:bodyPr vert="horz" lIns="99002" tIns="49501" rIns="99002" bIns="49501" rtlCol="0" anchor="b"/>
          <a:lstStyle>
            <a:lvl1pPr algn="r">
              <a:defRPr sz="1300"/>
            </a:lvl1pPr>
          </a:lstStyle>
          <a:p>
            <a:fld id="{9B0E90D9-B2D6-4AD0-9F9A-607ECF2CF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5676" cy="511493"/>
          </a:xfrm>
          <a:prstGeom prst="rect">
            <a:avLst/>
          </a:prstGeom>
        </p:spPr>
        <p:txBody>
          <a:bodyPr vert="horz" lIns="99002" tIns="49501" rIns="99002" bIns="4950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0395" y="0"/>
            <a:ext cx="3075676" cy="511493"/>
          </a:xfrm>
          <a:prstGeom prst="rect">
            <a:avLst/>
          </a:prstGeom>
        </p:spPr>
        <p:txBody>
          <a:bodyPr vert="horz" lIns="99002" tIns="49501" rIns="99002" bIns="49501" rtlCol="0"/>
          <a:lstStyle>
            <a:lvl1pPr algn="r">
              <a:defRPr sz="1300"/>
            </a:lvl1pPr>
          </a:lstStyle>
          <a:p>
            <a:fld id="{305C4B74-8467-4FC7-8AEA-5F50235E9C52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66763"/>
            <a:ext cx="2878137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02" tIns="49501" rIns="99002" bIns="49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772" y="4859180"/>
            <a:ext cx="5678170" cy="4603433"/>
          </a:xfrm>
          <a:prstGeom prst="rect">
            <a:avLst/>
          </a:prstGeom>
        </p:spPr>
        <p:txBody>
          <a:bodyPr vert="horz" lIns="99002" tIns="49501" rIns="99002" bIns="4950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16582"/>
            <a:ext cx="3075676" cy="511493"/>
          </a:xfrm>
          <a:prstGeom prst="rect">
            <a:avLst/>
          </a:prstGeom>
        </p:spPr>
        <p:txBody>
          <a:bodyPr vert="horz" lIns="99002" tIns="49501" rIns="99002" bIns="4950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0395" y="9716582"/>
            <a:ext cx="3075676" cy="511493"/>
          </a:xfrm>
          <a:prstGeom prst="rect">
            <a:avLst/>
          </a:prstGeom>
        </p:spPr>
        <p:txBody>
          <a:bodyPr vert="horz" lIns="99002" tIns="49501" rIns="99002" bIns="49501" rtlCol="0" anchor="b"/>
          <a:lstStyle>
            <a:lvl1pPr algn="r">
              <a:defRPr sz="1300"/>
            </a:lvl1pPr>
          </a:lstStyle>
          <a:p>
            <a:fld id="{888EF509-0638-40CA-9BF8-78425A57B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EF509-0638-40CA-9BF8-78425A57BE9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EF509-0638-40CA-9BF8-78425A57BE9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EF509-0638-40CA-9BF8-78425A57BE9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996F-0142-4569-924C-C2228CB9152C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2427-8CC9-40A4-928B-D0599EE76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782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5203-9799-4EF9-8980-E3236C3CCF35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2427-8CC9-40A4-928B-D0599EE76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790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2F29-1970-40EE-A1F5-78396AAD1D45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2427-8CC9-40A4-928B-D0599EE76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721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6EDC-7A42-4683-BB18-BDD661BF1852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2427-8CC9-40A4-928B-D0599EE76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98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BEE9-A319-45FA-82DF-426FF8F8E823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2427-8CC9-40A4-928B-D0599EE76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40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8D7B-2288-4DC3-9EA7-94C63634B8DE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2427-8CC9-40A4-928B-D0599EE76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513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6D55C-7BC8-4D51-A281-3476F269BB6A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2427-8CC9-40A4-928B-D0599EE76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0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9B19-B5EB-4830-BFFF-6F5FAB59D509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2427-8CC9-40A4-928B-D0599EE76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802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D812-61DD-4F75-AEDF-7CCB049DAD93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2427-8CC9-40A4-928B-D0599EE76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816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183D-9DE7-4EA0-A1FA-2365E2884736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2427-8CC9-40A4-928B-D0599EE76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10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A825-FA2D-4054-933B-F6240D12F737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62427-8CC9-40A4-928B-D0599EE76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173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B5C06-14E5-4F1B-AC23-B0BFCEE2CA25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62427-8CC9-40A4-928B-D0599EE76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681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l="-24000" t="-7000" r="-1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648" y="-180528"/>
            <a:ext cx="6336704" cy="151216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Никто не забыт,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Ничто не забыто!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2696" y="1835696"/>
            <a:ext cx="4392488" cy="1584176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 помню …</a:t>
            </a:r>
          </a:p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горжусь…</a:t>
            </a:r>
          </a:p>
        </p:txBody>
      </p:sp>
      <p:pic>
        <p:nvPicPr>
          <p:cNvPr id="1026" name="Picture 2" descr="C:\Users\кузьмич\Desktop\ПРЕЗЕНТАЦИЯ ДЕДОВ\ДЕД КУЗЬМА\16.05.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3923928"/>
            <a:ext cx="3744416" cy="3240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80728" y="7452320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Прадедушка Михаил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Прабабушка Рая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Прабабушка Паша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Прадедушка Кузьма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3101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9000" t="-2000" r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75557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Мирное Время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4664" y="7164288"/>
            <a:ext cx="3030141" cy="10199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7020271"/>
            <a:ext cx="3031331" cy="11479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92696" y="1187624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	Семьи моих прадедов жили очень дружно. Часто встречались, отмечали дни рождений, праздники и просто радовались друг другу.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кузьмич\Desktop\ПРЕЗЕНТАЦИЯ ДЕДОВ\ВМЕСТЕ\img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736" y="2051720"/>
            <a:ext cx="4608512" cy="59046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68760" y="817240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Дед Кузьма и дед Михаил обсуждают предстоящую поездку на рыбалку.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36000" t="-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179512"/>
            <a:ext cx="6172200" cy="605416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Мирное Время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282429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170" name="Picture 2" descr="C:\Users\кузьмич\Desktop\ПРЕЗЕНТАЦИЯ ДЕДОВ\ДЕД КУЗЬМА\ветераны автобазы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697707" y="1190725"/>
            <a:ext cx="3390578" cy="52565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8640" y="118762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После войны дедушка Миша до пенсии трудился на железной дороге, а дедушка Кузьма шофером в автоколонне №1 треста «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Стройгаз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712" y="5724128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Ветераны автоколонны №1 треста «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Стройгаз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» около легендарной «полуторки» 9 мая 1988 год.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кузьмич\Desktop\ПРЕЗЕНТАЦИЯ ДЕДОВ\ДЕД КУЗЬМА\автобаза 1 день победы 19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80728" y="5796136"/>
            <a:ext cx="2448272" cy="3600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077072" y="709228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Дед Кузьма возлагает цветы к памятнику павшим в годы Великой Отечественной войны 9 мая 1986 год.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15000" t="-2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25963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Никто не забыт, 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Ничто не забыто!</a:t>
            </a:r>
            <a:endParaRPr lang="ru-RU" sz="4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42900" y="5580112"/>
            <a:ext cx="6172200" cy="338437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100" dirty="0" smtClean="0"/>
              <a:t>	</a:t>
            </a:r>
            <a:r>
              <a:rPr lang="ru-RU" sz="2100" dirty="0" smtClean="0"/>
              <a:t>            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Сейчас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 почти 13 лет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Мне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было всего 3 года когда ушел из жизни прадедушка Миша.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Когда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 было 8 лет не стало прабабушки Раи.</a:t>
            </a:r>
            <a:endParaRPr lang="ru-RU" sz="2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2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 назад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ушли из жизни прабабушка Паша и прадедушка Кузьма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Сейчас об их жизни я могу узнать только из рассказов моих родителей и моих бабушек и дедушек.     	Память о них навсегда останется в моем сердце.</a:t>
            </a:r>
          </a:p>
          <a:p>
            <a:pPr>
              <a:buNone/>
            </a:pPr>
            <a:endParaRPr lang="ru-RU" sz="23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Слава нашим героям фронтовикам!</a:t>
            </a:r>
          </a:p>
          <a:p>
            <a:pPr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 2014 года</a:t>
            </a:r>
          </a:p>
          <a:p>
            <a:pPr>
              <a:buNone/>
            </a:pPr>
            <a:r>
              <a:rPr lang="ru-RU" sz="1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г.Барнаул</a:t>
            </a:r>
            <a:endParaRPr lang="ru-RU" sz="19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Гимназия №22                                                          правнук Пашинин Станислав</a:t>
            </a:r>
          </a:p>
        </p:txBody>
      </p:sp>
      <p:pic>
        <p:nvPicPr>
          <p:cNvPr id="1026" name="Picture 2" descr="C:\Users\кузьмич\Desktop\ПРЕЗЕНТАЦИЯ ДЕДОВ\ДЕД КУЗЬМА\16.05.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736" y="1259632"/>
            <a:ext cx="482453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39000" t="-2000" r="-3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C:\Users\кузьмич\Desktop\ПРЕЗЕНТАЦИЯ ДЕДОВ\ДЕД МИША\ВЕНГРИЧ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6992" y="7812360"/>
            <a:ext cx="2088232" cy="13316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-180528"/>
            <a:ext cx="6172200" cy="151216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Никто не забыт,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Ничто не забыто!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16632" y="1331640"/>
            <a:ext cx="2952329" cy="1656184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/>
              <a:t>1 сентября  1939 года Германия без объявления войны вторглась в пределы Польши.</a:t>
            </a:r>
          </a:p>
          <a:p>
            <a:r>
              <a:rPr lang="ru-RU" sz="1600" dirty="0" smtClean="0"/>
              <a:t> Через два дня Великобритания и Франция объявили Германии войну.</a:t>
            </a:r>
          </a:p>
          <a:p>
            <a:r>
              <a:rPr lang="ru-RU" sz="1600" dirty="0" smtClean="0"/>
              <a:t>Началась вторая мировая война.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88640" y="3203848"/>
            <a:ext cx="72008" cy="720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483769" y="3779912"/>
            <a:ext cx="3031331" cy="216024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ru-RU" sz="1800" i="1" dirty="0" smtClean="0"/>
              <a:t>Михаил                             Кузьма </a:t>
            </a:r>
          </a:p>
          <a:p>
            <a:pPr>
              <a:spcBef>
                <a:spcPts val="0"/>
              </a:spcBef>
            </a:pPr>
            <a:r>
              <a:rPr lang="ru-RU" sz="1800" i="1" dirty="0" err="1" smtClean="0"/>
              <a:t>Емельянович</a:t>
            </a:r>
            <a:r>
              <a:rPr lang="ru-RU" sz="1800" i="1" dirty="0" smtClean="0"/>
              <a:t>                   Данилович</a:t>
            </a:r>
          </a:p>
          <a:p>
            <a:pPr>
              <a:spcBef>
                <a:spcPts val="0"/>
              </a:spcBef>
            </a:pPr>
            <a:r>
              <a:rPr lang="ru-RU" sz="1800" i="1" dirty="0" smtClean="0"/>
              <a:t>Жмакин                            Шершнев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это время в далекой  Сибири   в селе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Колыванское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Павловского района и  селе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Червово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Кытмановского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Алтайского края  жили и  трудились  два  парня  Кузьма, рожденный 14 июля 1917 года  и Михаил , рожденный 19 ноября 1918 года.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мои прадедушки,  но я их всегда звал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деда Кузьма и деда Миша.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04665" y="4067945"/>
            <a:ext cx="3096343" cy="4100272"/>
          </a:xfrm>
        </p:spPr>
        <p:txBody>
          <a:bodyPr>
            <a:norm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Шершнев Кузьма Данилович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(деда Кузьма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был призван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Рабоче-Крестьянскую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Красную Армию в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декабре 1939 года и до начала войны служил в г.Спасске Приморского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края.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кузьмич\Desktop\ПРЕЗЕНТАЦИЯ ДЕДОВ\ДЕД МИША\img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0946">
            <a:off x="3057689" y="1391937"/>
            <a:ext cx="1813110" cy="2609068"/>
          </a:xfrm>
          <a:prstGeom prst="rect">
            <a:avLst/>
          </a:prstGeom>
          <a:noFill/>
        </p:spPr>
      </p:pic>
      <p:pic>
        <p:nvPicPr>
          <p:cNvPr id="2050" name="Picture 2" descr="C:\Users\кузьмич\Desktop\ПРЕЗЕНТАЦИЯ ДЕДОВ\ДЕД КУЗЬМА\1940 го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3186">
            <a:off x="4888953" y="1467075"/>
            <a:ext cx="1820916" cy="2482419"/>
          </a:xfrm>
          <a:prstGeom prst="rect">
            <a:avLst/>
          </a:prstGeom>
          <a:noFill/>
        </p:spPr>
      </p:pic>
      <p:pic>
        <p:nvPicPr>
          <p:cNvPr id="2060" name="Picture 12" descr="C:\Users\кузьмич\Desktop\ПРЕЗЕНТАЦИЯ ДЕДОВ\ДЕД КУЗЬМА\красноармейская книжка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20309">
            <a:off x="420786" y="5136212"/>
            <a:ext cx="2828079" cy="1507219"/>
          </a:xfrm>
          <a:prstGeom prst="rect">
            <a:avLst/>
          </a:prstGeom>
          <a:noFill/>
        </p:spPr>
      </p:pic>
      <p:pic>
        <p:nvPicPr>
          <p:cNvPr id="2061" name="Picture 13" descr="C:\Users\кузьмич\Desktop\ПРЕЗЕНТАЦИЯ ДЕДОВ\ДЕД КУЗЬМА\красноармейская книжка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341" y="6029141"/>
            <a:ext cx="2673627" cy="1221430"/>
          </a:xfrm>
          <a:prstGeom prst="rect">
            <a:avLst/>
          </a:prstGeom>
          <a:noFill/>
        </p:spPr>
      </p:pic>
      <p:pic>
        <p:nvPicPr>
          <p:cNvPr id="2062" name="Picture 14" descr="C:\Users\кузьмич\Desktop\ПРЕЗЕНТАЦИЯ ДЕДОВ\ДЕД КУЗЬМА\красноармейская книжка 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57972">
            <a:off x="499865" y="6787756"/>
            <a:ext cx="2582428" cy="1388298"/>
          </a:xfrm>
          <a:prstGeom prst="rect">
            <a:avLst/>
          </a:prstGeom>
          <a:noFill/>
        </p:spPr>
      </p:pic>
      <p:pic>
        <p:nvPicPr>
          <p:cNvPr id="2063" name="Picture 15" descr="C:\Users\кузьмич\Desktop\ПРЕЗЕНТАЦИЯ ДЕДОВ\ДЕД КУЗЬМА\красноармейская книжка 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33179">
            <a:off x="332656" y="7812360"/>
            <a:ext cx="2808312" cy="1243154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3717032" y="608416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Жмакин Михаил </a:t>
            </a:r>
            <a:r>
              <a:rPr lang="ru-RU" sz="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Емельянович</a:t>
            </a: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деда Миша)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был призван в армию в 1941 году  сразу после нападения на СССР фашисткой Германии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4" name="Picture 16" descr="C:\Users\кузьмич\Desktop\ПРЕЗЕНТАЦИЯ ДЕДОВ\ДЕД МИША\ВЕНГРИЯ 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69530">
            <a:off x="4493312" y="6942759"/>
            <a:ext cx="2016224" cy="1367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7000"/>
            <a:lum/>
          </a:blip>
          <a:srcRect/>
          <a:stretch>
            <a:fillRect l="-1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Users\кузьмич\Desktop\ПРЕЗЕНТАЦИЯ ДЕДОВ\ДЕД КУЗЬМА\удостоверение к нагрудному памятному знак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2976" y="4860032"/>
            <a:ext cx="3312368" cy="1440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0"/>
            <a:ext cx="6172200" cy="12596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Никто не забыт,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Ничто не забыто!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332656" y="2123728"/>
            <a:ext cx="3024336" cy="6034617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1800" b="1" i="1" dirty="0" smtClean="0"/>
              <a:t>     </a:t>
            </a:r>
            <a:r>
              <a:rPr lang="ru-RU" sz="1800" b="1" i="1" dirty="0" smtClean="0">
                <a:solidFill>
                  <a:srgbClr val="C00000"/>
                </a:solidFill>
              </a:rPr>
              <a:t>Гвардии рядовой – 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C00000"/>
                </a:solidFill>
              </a:rPr>
              <a:t>     Жмакин Михаил           </a:t>
            </a:r>
            <a:r>
              <a:rPr lang="ru-RU" sz="1800" b="1" i="1" dirty="0" err="1" smtClean="0">
                <a:solidFill>
                  <a:srgbClr val="C00000"/>
                </a:solidFill>
              </a:rPr>
              <a:t>Емельянович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400" b="1" i="1" dirty="0" smtClean="0"/>
              <a:t>         	Прошел всю войну шофером, дошел до Берлина воевал на четвертом Украинском фронте. Освобождал Варшаву, Будапешт и другие города. Войну закончил в Венгрии. Повезло, воевал без ранений, была легкая контузия.</a:t>
            </a:r>
          </a:p>
        </p:txBody>
      </p:sp>
      <p:pic>
        <p:nvPicPr>
          <p:cNvPr id="3075" name="Picture 3" descr="C:\Users\кузьмич\Desktop\ПРЕЗЕНТАЦИЯ ДЕДОВ\ДЕД КУЗЬМА\герман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9160" y="6228184"/>
            <a:ext cx="1512168" cy="2088232"/>
          </a:xfrm>
          <a:prstGeom prst="rect">
            <a:avLst/>
          </a:prstGeom>
          <a:noFill/>
        </p:spPr>
      </p:pic>
      <p:pic>
        <p:nvPicPr>
          <p:cNvPr id="3077" name="Picture 5" descr="C:\Users\кузьмич\Desktop\ПРЕЗЕНТАЦИЯ ДЕДОВ\ДЕД КУЗЬМА\польша август 19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8960" y="6228184"/>
            <a:ext cx="1728192" cy="216024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501008" y="2267744"/>
            <a:ext cx="288032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Гвардии рядовой -Шершнев Кузьма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   Данилович</a:t>
            </a:r>
          </a:p>
          <a:p>
            <a:r>
              <a:rPr lang="ru-RU" b="1" i="1" dirty="0" smtClean="0"/>
              <a:t>     </a:t>
            </a:r>
            <a:r>
              <a:rPr lang="ru-RU" sz="1400" b="1" i="1" dirty="0" smtClean="0"/>
              <a:t>Прошел всю войну шофером, дошел до Берлина воевал на втором Белорусском  фронте в составе 9-го Отдельного танкового корпуса Освобождал Варшаву и другие города. Войну закончил в Берлине. Повезло, воевал без ранений.</a:t>
            </a:r>
          </a:p>
          <a:p>
            <a:endParaRPr lang="ru-RU" b="1" i="1" dirty="0" smtClean="0"/>
          </a:p>
        </p:txBody>
      </p:sp>
      <p:pic>
        <p:nvPicPr>
          <p:cNvPr id="3082" name="Picture 10" descr="C:\Users\кузьмич\Desktop\ПРЕЗЕНТАЦИЯ ДЕДОВ\ДЕД МИША\12. 19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648" y="5292080"/>
            <a:ext cx="2304256" cy="3096344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92696" y="8460432"/>
            <a:ext cx="1800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Декабрь 1940 год</a:t>
            </a:r>
            <a:endParaRPr lang="ru-RU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68960" y="8460432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Польша август1944 год </a:t>
            </a:r>
            <a:endParaRPr lang="ru-RU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57192" y="8460432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Германия</a:t>
            </a:r>
          </a:p>
        </p:txBody>
      </p:sp>
      <p:sp>
        <p:nvSpPr>
          <p:cNvPr id="28" name="Содержимое 27"/>
          <p:cNvSpPr>
            <a:spLocks noGrp="1"/>
          </p:cNvSpPr>
          <p:nvPr>
            <p:ph sz="half" idx="2"/>
          </p:nvPr>
        </p:nvSpPr>
        <p:spPr>
          <a:xfrm flipH="1">
            <a:off x="6313934" y="1763688"/>
            <a:ext cx="139402" cy="603461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7000"/>
            <a:lum/>
          </a:blip>
          <a:srcRect/>
          <a:stretch>
            <a:fillRect l="-35000" t="-3000" r="-3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04360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Никто не забыт, 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Ничто не забыто!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Текст 4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4" name="Содержимое 4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" name="Picture 7" descr="C:\Users\кузьмич\Desktop\ПРЕЗЕНТАЦИЯ ДЕДОВ\ДЕД КУЗЬМА\открытка 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 rot="592467">
            <a:off x="1268376" y="4169389"/>
            <a:ext cx="3029989" cy="1936865"/>
          </a:xfrm>
        </p:spPr>
      </p:pic>
      <p:pic>
        <p:nvPicPr>
          <p:cNvPr id="8" name="Picture 6" descr="C:\Users\кузьмич\Desktop\ПРЕЗЕНТАЦИЯ ДЕДОВ\ДЕД КУЗЬМА\открыт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0527">
            <a:off x="4336792" y="4425845"/>
            <a:ext cx="2250608" cy="3393498"/>
          </a:xfrm>
          <a:prstGeom prst="rect">
            <a:avLst/>
          </a:prstGeom>
          <a:noFill/>
        </p:spPr>
      </p:pic>
      <p:pic>
        <p:nvPicPr>
          <p:cNvPr id="9" name="Picture 2" descr="C:\Users\кузьмич\Desktop\ПРЕЗЕНТАЦИЯ ДЕДОВ\ДЕД КУЗЬМА\img1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664" y="5868144"/>
            <a:ext cx="2376264" cy="3024336"/>
          </a:xfrm>
          <a:prstGeom prst="rect">
            <a:avLst/>
          </a:prstGeom>
          <a:noFill/>
        </p:spPr>
      </p:pic>
      <p:pic>
        <p:nvPicPr>
          <p:cNvPr id="10" name="Picture 4" descr="C:\Users\кузьмич\Desktop\ПРЕЗЕНТАЦИЯ ДЕДОВ\ДЕД КУЗЬМА\на память семь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4664" y="1835696"/>
            <a:ext cx="2520280" cy="2232248"/>
          </a:xfrm>
          <a:prstGeom prst="rect">
            <a:avLst/>
          </a:prstGeom>
          <a:noFill/>
        </p:spPr>
      </p:pic>
      <p:pic>
        <p:nvPicPr>
          <p:cNvPr id="4098" name="Picture 2" descr="C:\Users\кузьмич\Desktop\ПРЕЗЕНТАЦИЯ ДЕДОВ\ДЕД КУЗЬМА\на память семьеп 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1008" y="1835696"/>
            <a:ext cx="2448272" cy="2304256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404664" y="1259633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Фронтовые фотографии деда Кузьмы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7000"/>
            <a:lum/>
          </a:blip>
          <a:srcRect/>
          <a:stretch>
            <a:fillRect l="-2000" t="-2000" r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07504"/>
            <a:ext cx="6597352" cy="100811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Никто не забыт,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Ничто не забыто!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42900" y="1187624"/>
            <a:ext cx="6172200" cy="69805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i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Фронтовики наденьте ордена! 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		Мои прадедушки прошли героический путь, сражаясь на полях войны с немецко-фашистскими захватчиками. 	Родина по достоинству оценила их подвиг, наградив их боевыми орденами и медалями. И в мирное время они достойно трудились, за что так же имеют награды.</a:t>
            </a:r>
          </a:p>
          <a:p>
            <a:pPr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Награды деда Кузьмы</a:t>
            </a:r>
          </a:p>
          <a:p>
            <a:pPr>
              <a:buNone/>
            </a:pPr>
            <a:endParaRPr lang="ru-RU" sz="2400" b="1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кузьмич\Desktop\ПРЕЗЕНТАЦИЯ ДЕДОВ\ДЕД КУЗЬМА\img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656" y="4139952"/>
            <a:ext cx="2952328" cy="4104456"/>
          </a:xfrm>
          <a:prstGeom prst="rect">
            <a:avLst/>
          </a:prstGeom>
          <a:noFill/>
        </p:spPr>
      </p:pic>
      <p:pic>
        <p:nvPicPr>
          <p:cNvPr id="1028" name="Picture 4" descr="C:\Users\кузьмич\Desktop\ПРЕЗЕНТАЦИЯ ДЕДОВ\ДЕД КУЗЬМА\img1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3016" y="4139952"/>
            <a:ext cx="302433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22000" t="-2000" r="-2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2596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Никто не забыт,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Ничто не забыто!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547664"/>
            <a:ext cx="6172200" cy="66205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Фронтовики наденьте ордена!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Награды деда Кузьмы</a:t>
            </a:r>
            <a:endParaRPr lang="ru-RU" sz="24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C:\Users\кузьмич\Desktop\ПРЕЗЕНТАЦИЯ ДЕДОВ\ДЕД КУЗЬМА\меда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32" y="2699792"/>
            <a:ext cx="3312368" cy="4896544"/>
          </a:xfrm>
          <a:prstGeom prst="rect">
            <a:avLst/>
          </a:prstGeom>
          <a:noFill/>
        </p:spPr>
      </p:pic>
      <p:pic>
        <p:nvPicPr>
          <p:cNvPr id="2057" name="Picture 9" descr="C:\Users\кузьмич\Desktop\ПРЕЗЕНТАЦИЯ ДЕДОВ\ДЕД КУЗЬМА\ордена памятные зна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1008" y="2699792"/>
            <a:ext cx="324036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3000" t="-2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11561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Никто не забыт,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Ничто не забыто!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403649"/>
            <a:ext cx="6172200" cy="1224135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Фронтовики наденьте ордена!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Награды деда Михаила</a:t>
            </a:r>
          </a:p>
          <a:p>
            <a:pPr>
              <a:buNone/>
            </a:pPr>
            <a:endParaRPr lang="ru-RU" sz="2400" b="1" i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6" name="Picture 4" descr="C:\Users\кузьмич\Desktop\ПРЕЗЕНТАЦИЯ ДЕДОВ\ДЕД МИША\img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2699792"/>
            <a:ext cx="532859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34000" r="-33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107504"/>
            <a:ext cx="6172200" cy="17826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одного металла льют медаль за бой, медаль за труд!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188640" y="2915816"/>
            <a:ext cx="3240360" cy="2520280"/>
          </a:xfrm>
        </p:spPr>
        <p:txBody>
          <a:bodyPr>
            <a:normAutofit fontScale="55000" lnSpcReduction="20000"/>
          </a:bodyPr>
          <a:lstStyle/>
          <a:p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    Жмакина Раиса Алексеевна (девичья фамилия Девятова)</a:t>
            </a:r>
          </a:p>
          <a:p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Родилась 29 января 1925 года в селе Быково Алтайского края.</a:t>
            </a:r>
          </a:p>
          <a:p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В годы войны начала</a:t>
            </a:r>
          </a:p>
          <a:p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работать на </a:t>
            </a:r>
            <a:r>
              <a:rPr lang="ru-RU" sz="2900" i="1" dirty="0" err="1" smtClean="0">
                <a:latin typeface="Times New Roman" pitchFamily="18" charset="0"/>
                <a:cs typeface="Times New Roman" pitchFamily="18" charset="0"/>
              </a:rPr>
              <a:t>барнаульском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станкостроительном заводе дежурным электромонтером подстанции., где отработала    до самой пенсии. </a:t>
            </a:r>
          </a:p>
          <a:p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3"/>
          </p:nvPr>
        </p:nvSpPr>
        <p:spPr>
          <a:xfrm flipV="1">
            <a:off x="3483769" y="3707902"/>
            <a:ext cx="3031331" cy="100811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4"/>
          </p:nvPr>
        </p:nvSpPr>
        <p:spPr>
          <a:xfrm>
            <a:off x="2924944" y="3059832"/>
            <a:ext cx="3590157" cy="24482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Шершнева Прасковья Кузьминична (девичья фамилия Королева) Родилась 5 августа 1926 года в селе Лосиха Алтайского края. </a:t>
            </a:r>
          </a:p>
          <a:p>
            <a:pPr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	В годы войны начала работать на </a:t>
            </a:r>
            <a:r>
              <a:rPr lang="ru-RU" sz="1700" b="1" i="1" dirty="0" err="1" smtClean="0">
                <a:latin typeface="Times New Roman" pitchFamily="18" charset="0"/>
                <a:cs typeface="Times New Roman" pitchFamily="18" charset="0"/>
              </a:rPr>
              <a:t>барнаульском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 станкостроительном заводе бухгалтером планового отдела где отработала  не меняя профессии до пенсии. </a:t>
            </a:r>
          </a:p>
          <a:p>
            <a:pPr>
              <a:buNone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664" y="197971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далекой от войны Сибири жили, учились и трудились две девочки Паша и Рая. Это были будущие жены фронтовиков, мои прабабушки.</a:t>
            </a:r>
            <a:endParaRPr lang="ru-RU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32656" y="5508104"/>
            <a:ext cx="6120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Обе бабушки рано осиротели и самостоятельно,  с 15 лет начали трудиться.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Прабабушка Рая.                          Прабабушка Паша.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кузьмич\Desktop\ПРЕЗЕНТАЦИЯ ДЕДОВ\БАБА РАЯ\img1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71400" y="6660232"/>
            <a:ext cx="2304256" cy="1584176"/>
          </a:xfrm>
          <a:prstGeom prst="rect">
            <a:avLst/>
          </a:prstGeom>
          <a:noFill/>
        </p:spPr>
      </p:pic>
      <p:pic>
        <p:nvPicPr>
          <p:cNvPr id="4099" name="Picture 3" descr="C:\Users\кузьмич\Desktop\ПРЕЗЕНТАЦИЯ ДЕДОВ\БАБА РАЯ\img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664803" y="6624229"/>
            <a:ext cx="2592288" cy="1944214"/>
          </a:xfrm>
          <a:prstGeom prst="rect">
            <a:avLst/>
          </a:prstGeom>
          <a:noFill/>
        </p:spPr>
      </p:pic>
      <p:pic>
        <p:nvPicPr>
          <p:cNvPr id="4100" name="Picture 4" descr="C:\Users\кузьмич\Desktop\ПРЕЗЕНТАЦИЯ ДЕДОВ\БАБА ПАША\19.02.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3096" y="6300192"/>
            <a:ext cx="208823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2000" t="-3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539552"/>
            <a:ext cx="6172200" cy="194421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одного металла льют медаль за бой, медаль за труд!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779912"/>
            <a:ext cx="3030141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059832"/>
            <a:ext cx="3030141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Дед Миша и бабушка Рая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3779912"/>
            <a:ext cx="3031331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501008" y="3059832"/>
            <a:ext cx="3031331" cy="5040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Дед Кузьма и бабушка Паша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664" y="1979712"/>
            <a:ext cx="5976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Мои прабабушки Рая и Паша награждены  медалями  «Ветеран Труда», были награждены медалями за работу в годы войны. Прожили достойную жизнь со своими мужьями.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кузьмич\Desktop\ПРЕЗЕНТАЦИЯ ДЕДОВ\ДЕД МИША\img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3635896"/>
            <a:ext cx="2952328" cy="2160240"/>
          </a:xfrm>
          <a:prstGeom prst="rect">
            <a:avLst/>
          </a:prstGeom>
          <a:noFill/>
        </p:spPr>
      </p:pic>
      <p:pic>
        <p:nvPicPr>
          <p:cNvPr id="5124" name="Picture 4" descr="C:\Users\кузьмич\Desktop\ПРЕЗЕНТАЦИЯ ДЕДОВ\ДЕД МИША\18.9.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6084168"/>
            <a:ext cx="2952328" cy="2088232"/>
          </a:xfrm>
          <a:prstGeom prst="rect">
            <a:avLst/>
          </a:prstGeom>
          <a:noFill/>
        </p:spPr>
      </p:pic>
      <p:pic>
        <p:nvPicPr>
          <p:cNvPr id="5125" name="Picture 5" descr="C:\Users\кузьмич\Desktop\ПРЕЗЕНТАЦИЯ ДЕДОВ\ВМЕСТЕ\img1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6992" y="3635896"/>
            <a:ext cx="3096344" cy="2160240"/>
          </a:xfrm>
          <a:prstGeom prst="rect">
            <a:avLst/>
          </a:prstGeom>
          <a:noFill/>
        </p:spPr>
      </p:pic>
      <p:pic>
        <p:nvPicPr>
          <p:cNvPr id="1026" name="Picture 2" descr="C:\Users\кузьмич\Desktop\ПРЕЗЕНТАЦИЯ ДЕДОВ\ВМЕСТЕ\img1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6084168"/>
            <a:ext cx="3096344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457</Words>
  <Application>Microsoft Office PowerPoint</Application>
  <PresentationFormat>Экран (4:3)</PresentationFormat>
  <Paragraphs>95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Никто не забыт,  Ничто не забыто!</vt:lpstr>
      <vt:lpstr>Никто не забыт,  Ничто не забыто!</vt:lpstr>
      <vt:lpstr>Никто не забыт,  Ничто не забыто!</vt:lpstr>
      <vt:lpstr>Никто не забыт,  Ничто не забыто!</vt:lpstr>
      <vt:lpstr>Никто не забыт,  Ничто не забыто!</vt:lpstr>
      <vt:lpstr>Никто не забыт,  Ничто не забыто!</vt:lpstr>
      <vt:lpstr>Никто не забыт,  Ничто не забыто!</vt:lpstr>
      <vt:lpstr>Из одного металла льют медаль за бой, медаль за труд!</vt:lpstr>
      <vt:lpstr>Из одного металла льют медаль за бой, медаль за труд!  </vt:lpstr>
      <vt:lpstr>Мирное Время</vt:lpstr>
      <vt:lpstr>Мирное Время</vt:lpstr>
      <vt:lpstr>Никто не забыт,  Ничто не забыто!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Users</dc:creator>
  <cp:lastModifiedBy>кузьмич</cp:lastModifiedBy>
  <cp:revision>64</cp:revision>
  <dcterms:created xsi:type="dcterms:W3CDTF">2014-04-30T08:57:29Z</dcterms:created>
  <dcterms:modified xsi:type="dcterms:W3CDTF">2014-05-08T02:09:43Z</dcterms:modified>
</cp:coreProperties>
</file>