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310" r:id="rId3"/>
    <p:sldId id="311" r:id="rId4"/>
    <p:sldId id="304" r:id="rId5"/>
    <p:sldId id="303" r:id="rId6"/>
    <p:sldId id="308" r:id="rId7"/>
    <p:sldId id="30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28" autoAdjust="0"/>
    <p:restoredTop sz="94660"/>
  </p:normalViewPr>
  <p:slideViewPr>
    <p:cSldViewPr>
      <p:cViewPr>
        <p:scale>
          <a:sx n="53" d="100"/>
          <a:sy n="53" d="100"/>
        </p:scale>
        <p:origin x="-1878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285860"/>
            <a:ext cx="7772400" cy="1470025"/>
          </a:xfrm>
        </p:spPr>
        <p:txBody>
          <a:bodyPr/>
          <a:lstStyle>
            <a:lvl1pPr>
              <a:defRPr>
                <a:solidFill>
                  <a:srgbClr val="EF2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285749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0B459-9312-4D52-8173-73803CC44A0A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8669-18E0-4BA7-8EEF-7F9DB58824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0B459-9312-4D52-8173-73803CC44A0A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8669-18E0-4BA7-8EEF-7F9DB58824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0B459-9312-4D52-8173-73803CC44A0A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8669-18E0-4BA7-8EEF-7F9DB58824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0B459-9312-4D52-8173-73803CC44A0A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8669-18E0-4BA7-8EEF-7F9DB58824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0B459-9312-4D52-8173-73803CC44A0A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8669-18E0-4BA7-8EEF-7F9DB58824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0B459-9312-4D52-8173-73803CC44A0A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8669-18E0-4BA7-8EEF-7F9DB58824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0B459-9312-4D52-8173-73803CC44A0A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8669-18E0-4BA7-8EEF-7F9DB58824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0B459-9312-4D52-8173-73803CC44A0A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8669-18E0-4BA7-8EEF-7F9DB58824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0B459-9312-4D52-8173-73803CC44A0A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D8669-18E0-4BA7-8EEF-7F9DB58824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med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000" u="sng" kern="1200">
          <a:solidFill>
            <a:srgbClr val="EF2D69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Print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2">
              <a:lumMod val="20000"/>
              <a:lumOff val="80000"/>
            </a:schemeClr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2">
              <a:lumMod val="20000"/>
              <a:lumOff val="80000"/>
            </a:schemeClr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2">
              <a:lumMod val="20000"/>
              <a:lumOff val="80000"/>
            </a:schemeClr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2">
              <a:lumMod val="20000"/>
              <a:lumOff val="80000"/>
            </a:schemeClr>
          </a:solidFill>
          <a:latin typeface="Segoe UI" pitchFamily="34" charset="0"/>
          <a:ea typeface="+mn-ea"/>
          <a:cs typeface="Segoe U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2">
              <a:lumMod val="20000"/>
              <a:lumOff val="80000"/>
            </a:schemeClr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500" b="1" u="none" dirty="0" err="1" smtClean="0">
                <a:solidFill>
                  <a:schemeClr val="bg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Колтунова</a:t>
            </a:r>
            <a:r>
              <a:rPr lang="ru-RU" sz="4500" b="1" u="none" dirty="0" smtClean="0">
                <a:solidFill>
                  <a:schemeClr val="bg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Татьяна Яковлевна </a:t>
            </a:r>
            <a:endParaRPr lang="ru-RU" sz="4500" b="1" u="none" dirty="0">
              <a:solidFill>
                <a:schemeClr val="bg2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6293" y="2420888"/>
            <a:ext cx="573265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Monotype Corsiva" pitchFamily="66" charset="0"/>
                <a:sym typeface="Wingdings 2"/>
              </a:rPr>
              <a:t></a:t>
            </a:r>
            <a:endParaRPr lang="ru-RU" sz="3600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Мать 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3-х 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детей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Любимая бабушка своих внуков 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и правнуков</a:t>
            </a:r>
            <a:endParaRPr lang="ru-RU" sz="36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7" name="Picture 4" descr="IMG_0339"/>
          <p:cNvPicPr>
            <a:picLocks noChangeAspect="1" noChangeArrowheads="1"/>
          </p:cNvPicPr>
          <p:nvPr/>
        </p:nvPicPr>
        <p:blipFill>
          <a:blip r:embed="rId2" cstate="print"/>
          <a:srcRect l="28261" t="28261" r="28804" b="10869"/>
          <a:stretch>
            <a:fillRect/>
          </a:stretch>
        </p:blipFill>
        <p:spPr bwMode="auto">
          <a:xfrm>
            <a:off x="5796136" y="1916832"/>
            <a:ext cx="3096344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712968" cy="1143000"/>
          </a:xfrm>
        </p:spPr>
        <p:txBody>
          <a:bodyPr>
            <a:noAutofit/>
          </a:bodyPr>
          <a:lstStyle/>
          <a:p>
            <a:r>
              <a:rPr lang="ru-RU" b="1" u="none" dirty="0" smtClean="0">
                <a:solidFill>
                  <a:schemeClr val="bg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Биография Татьяны Яковлевны</a:t>
            </a:r>
            <a:endParaRPr lang="ru-RU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51520" y="1556792"/>
            <a:ext cx="2376264" cy="792088"/>
          </a:xfrm>
          <a:prstGeom prst="round2Diag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26 декабря </a:t>
            </a:r>
          </a:p>
          <a:p>
            <a:pPr algn="ctr"/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1925 год</a:t>
            </a:r>
            <a:endParaRPr lang="ru-RU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1800" y="1412776"/>
            <a:ext cx="6228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в</a:t>
            </a:r>
            <a:r>
              <a:rPr lang="ru-RU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селе </a:t>
            </a:r>
            <a:r>
              <a:rPr lang="ru-RU" sz="20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Грибоваха</a:t>
            </a:r>
            <a:r>
              <a:rPr lang="ru-RU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, </a:t>
            </a:r>
            <a:r>
              <a:rPr lang="ru-RU" sz="20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Ровельского</a:t>
            </a:r>
            <a:r>
              <a:rPr lang="ru-RU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 района, </a:t>
            </a:r>
            <a:r>
              <a:rPr lang="ru-RU" sz="20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Ворошиловоградской</a:t>
            </a:r>
            <a:r>
              <a:rPr lang="ru-RU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области родилась </a:t>
            </a:r>
            <a:r>
              <a:rPr lang="ru-RU" sz="20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Колтунова</a:t>
            </a:r>
            <a:r>
              <a:rPr lang="ru-RU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 Татьяна Яковлевна</a:t>
            </a:r>
            <a:endParaRPr lang="ru-RU" sz="2000" dirty="0">
              <a:solidFill>
                <a:schemeClr val="accent2">
                  <a:lumMod val="20000"/>
                  <a:lumOff val="8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51520" y="2852936"/>
            <a:ext cx="2376264" cy="792088"/>
          </a:xfrm>
          <a:prstGeom prst="round2Diag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1942 год</a:t>
            </a:r>
            <a:endParaRPr lang="ru-RU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800" y="2636912"/>
            <a:ext cx="6264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Татьяна Яковлевна пошла добровольцем на Сталинградский фронт, где служила в должности медицинской сестры в полевом госпитале № 41.</a:t>
            </a:r>
            <a:endParaRPr lang="ru-RU" sz="2000" dirty="0">
              <a:solidFill>
                <a:schemeClr val="accent2">
                  <a:lumMod val="20000"/>
                  <a:lumOff val="8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51520" y="4149080"/>
            <a:ext cx="2376264" cy="792088"/>
          </a:xfrm>
          <a:prstGeom prst="round2Diag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31 декабря</a:t>
            </a:r>
          </a:p>
          <a:p>
            <a:pPr algn="ctr"/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1942 год</a:t>
            </a:r>
            <a:endParaRPr lang="ru-RU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1800" y="4077072"/>
            <a:ext cx="62281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Татьяна Яковлевна получила первую </a:t>
            </a:r>
            <a:r>
              <a:rPr lang="ru-RU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награду: </a:t>
            </a:r>
            <a:r>
              <a:rPr lang="ru-RU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медаль «За боевые заслуги»          ( № 188892).</a:t>
            </a:r>
          </a:p>
          <a:p>
            <a:pPr algn="just"/>
            <a:endParaRPr lang="ru-RU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26895" y="5369734"/>
            <a:ext cx="2376264" cy="792088"/>
          </a:xfrm>
          <a:prstGeom prst="round2Diag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Май </a:t>
            </a:r>
            <a:endParaRPr lang="ru-RU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1943 год</a:t>
            </a:r>
            <a:endParaRPr lang="ru-RU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5373216"/>
            <a:ext cx="6228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Татьяна Яковлевна была ранена и тяжело контужена.</a:t>
            </a:r>
            <a:endParaRPr lang="ru-RU" sz="2000" dirty="0">
              <a:solidFill>
                <a:schemeClr val="accent2">
                  <a:lumMod val="20000"/>
                  <a:lumOff val="8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0390725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u="none" dirty="0" smtClean="0">
                <a:solidFill>
                  <a:schemeClr val="bg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Биография Татьяны Яковлевны</a:t>
            </a:r>
            <a:endParaRPr lang="ru-RU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23528" y="1628800"/>
            <a:ext cx="2376264" cy="792088"/>
          </a:xfrm>
          <a:prstGeom prst="round2Diag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Июль </a:t>
            </a:r>
            <a:endParaRPr lang="ru-RU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1943 год</a:t>
            </a:r>
            <a:endParaRPr lang="ru-RU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5816" y="1628800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Татьяна Яковлевна награждена орденом Красной Звезды ( № 394411 ).</a:t>
            </a:r>
            <a:endParaRPr lang="ru-RU" sz="2000" dirty="0">
              <a:solidFill>
                <a:schemeClr val="accent2">
                  <a:lumMod val="20000"/>
                  <a:lumOff val="8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23528" y="2852936"/>
            <a:ext cx="2376264" cy="792088"/>
          </a:xfrm>
          <a:prstGeom prst="round2Diag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Июль </a:t>
            </a:r>
            <a:endParaRPr lang="ru-RU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1944 год</a:t>
            </a:r>
            <a:endParaRPr lang="ru-RU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816" y="2636912"/>
            <a:ext cx="5976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Татьяна Яковлевна – санинструктор 5 </a:t>
            </a:r>
            <a:r>
              <a:rPr lang="ru-RU" sz="20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Мото</a:t>
            </a:r>
            <a:r>
              <a:rPr lang="ru-RU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 – стрелковой бригады Северо- Западного фронта, воевала за освобождение Прибалтики.</a:t>
            </a:r>
          </a:p>
          <a:p>
            <a:pPr algn="just"/>
            <a:endParaRPr lang="ru-RU" sz="2000" dirty="0">
              <a:solidFill>
                <a:schemeClr val="accent2">
                  <a:lumMod val="20000"/>
                  <a:lumOff val="8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5816" y="4005064"/>
            <a:ext cx="5976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Татьяна Яковлевна – санинструктор 23 Гвардейской стрелковой дивизий в званий « Старший </a:t>
            </a:r>
            <a:r>
              <a:rPr lang="ru-RU" sz="20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cержант</a:t>
            </a:r>
            <a:r>
              <a:rPr lang="ru-RU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 ».</a:t>
            </a:r>
          </a:p>
          <a:p>
            <a:pPr algn="just"/>
            <a:endParaRPr lang="ru-RU" sz="2000" dirty="0">
              <a:solidFill>
                <a:schemeClr val="accent2">
                  <a:lumMod val="20000"/>
                  <a:lumOff val="8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323528" y="4149080"/>
            <a:ext cx="2448272" cy="792088"/>
          </a:xfrm>
          <a:prstGeom prst="round2Diag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Ноябрь 1944 декабрь 1944</a:t>
            </a:r>
            <a:endParaRPr lang="ru-RU" sz="21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297929" y="5328503"/>
            <a:ext cx="2376264" cy="792088"/>
          </a:xfrm>
          <a:prstGeom prst="round2Diag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  </a:t>
            </a:r>
            <a:endParaRPr lang="ru-RU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1959 года</a:t>
            </a:r>
            <a:endParaRPr lang="ru-RU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15816" y="5157192"/>
            <a:ext cx="5976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после демобилизации мужа Татьяна Яковлевна живет в Казахстане. Работала бухгалтером в Глубоковском районе партии. </a:t>
            </a:r>
          </a:p>
          <a:p>
            <a:pPr algn="just"/>
            <a:endParaRPr lang="ru-RU" sz="2000" dirty="0">
              <a:solidFill>
                <a:schemeClr val="accent2">
                  <a:lumMod val="20000"/>
                  <a:lumOff val="8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9163170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71800" y="188640"/>
            <a:ext cx="6192688" cy="3672407"/>
          </a:xfrm>
        </p:spPr>
        <p:txBody>
          <a:bodyPr>
            <a:normAutofit fontScale="70000" lnSpcReduction="20000"/>
          </a:bodyPr>
          <a:lstStyle/>
          <a:p>
            <a:pPr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kk-KZ" b="1" dirty="0" smtClean="0"/>
              <a:t>Татьяна Яковлевна вспоминает страшное боевое крещение 17-летней медицинской сестры в Сталинграде</a:t>
            </a:r>
            <a:r>
              <a:rPr lang="ru-RU" b="1" dirty="0" smtClean="0"/>
              <a:t>: </a:t>
            </a:r>
          </a:p>
          <a:p>
            <a:pPr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/>
              <a:t>«… Шли тяжелые бои за каждый дом, каждый метр земли. Раненых приходилось разыскивать среди обломков домов, под обстрелом доставлять их на берег Волги. Там их сажали на понтоны и переплавляли на другой берег в госпиталь. Длинную цепь</a:t>
            </a:r>
            <a:endParaRPr lang="ru-RU" b="1" dirty="0"/>
          </a:p>
        </p:txBody>
      </p:sp>
      <p:pic>
        <p:nvPicPr>
          <p:cNvPr id="2050" name="Picture 2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781300" cy="3409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-324544" y="3501008"/>
            <a:ext cx="9361040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342900" algn="just">
              <a:lnSpc>
                <a:spcPct val="120000"/>
              </a:lnSpc>
            </a:pPr>
            <a:r>
              <a:rPr lang="ru-RU" sz="2200" b="1" dirty="0" smtClean="0">
                <a:solidFill>
                  <a:srgbClr val="C0504D">
                    <a:lumMod val="20000"/>
                    <a:lumOff val="80000"/>
                  </a:srgbClr>
                </a:solidFill>
                <a:latin typeface="Segoe UI" pitchFamily="34" charset="0"/>
                <a:cs typeface="Segoe UI" pitchFamily="34" charset="0"/>
              </a:rPr>
              <a:t>понтонов сопровождали всего две медицинские сестры. Шел снег на реке была буря. Неожиданно начался артиллерийский обстрел. Цепь понтонов разорвало и понесло по течению. Пришлось  цеплять их баграми, вплавь доставлять их к общей цепи, соединять. Беспомощные мужчины лежали на плотах, а две девчонки спасали их, спасали себя, защищали Родину!...». За этот подвиг Татьяна Яковлевна была награждена медалью «За боевые заслуги».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Autofit/>
          </a:bodyPr>
          <a:lstStyle/>
          <a:p>
            <a:r>
              <a:rPr lang="ru-RU" sz="4400" b="1" u="none" dirty="0" smtClean="0">
                <a:solidFill>
                  <a:schemeClr val="bg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Награды Татьяны Яковлевны 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75448" y="1484784"/>
            <a:ext cx="4968552" cy="4997152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/>
              <a:t>медаль « За победу над Германией в Великой Отечественной войне 1941-1945 г»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 орден « Отечественной войны II степени» (№5402792)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 12 юбилейных медалей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 медаль « Ветеран труда»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 медаль « За боевые заслуги» (№188892)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орден Красной Звезды (№394411)</a:t>
            </a:r>
          </a:p>
        </p:txBody>
      </p:sp>
      <p:pic>
        <p:nvPicPr>
          <p:cNvPr id="4" name="Picture 4" descr="IMG_0338"/>
          <p:cNvPicPr>
            <a:picLocks noChangeAspect="1" noChangeArrowheads="1"/>
          </p:cNvPicPr>
          <p:nvPr/>
        </p:nvPicPr>
        <p:blipFill>
          <a:blip r:embed="rId2" cstate="print"/>
          <a:srcRect t="5263" r="6667" b="3947"/>
          <a:stretch>
            <a:fillRect/>
          </a:stretch>
        </p:blipFill>
        <p:spPr bwMode="auto">
          <a:xfrm>
            <a:off x="72008" y="1556792"/>
            <a:ext cx="4211960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-216024" y="-27384"/>
            <a:ext cx="96125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6600" b="1" noProof="0" dirty="0" smtClean="0">
                <a:solidFill>
                  <a:schemeClr val="bg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гостях у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ru-RU" sz="6600" b="1" i="0" u="none" strike="noStrike" kern="1200" cap="none" spc="0" normalizeH="0" baseline="0" dirty="0" smtClean="0">
                <a:ln>
                  <a:noFill/>
                </a:ln>
                <a:solidFill>
                  <a:schemeClr val="bg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Segoe UI" pitchFamily="34" charset="0"/>
              </a:rPr>
              <a:t>ветерана</a:t>
            </a:r>
            <a:endParaRPr kumimoji="0" lang="ru-RU" sz="6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Segoe UI" pitchFamily="34" charset="0"/>
              <a:ea typeface="+mn-ea"/>
              <a:cs typeface="Segoe UI" pitchFamily="34" charset="0"/>
            </a:endParaRPr>
          </a:p>
        </p:txBody>
      </p:sp>
      <p:pic>
        <p:nvPicPr>
          <p:cNvPr id="4099" name="Picture 3" descr="C:\Users\Лена\Desktop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195736"/>
            <a:ext cx="2663626" cy="2033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C:\Users\Лена\Desktop\Безымянный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564904"/>
            <a:ext cx="2324314" cy="35236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/>
          <a:srcRect l="28704" t="15831" r="28705" b="7289"/>
          <a:stretch>
            <a:fillRect/>
          </a:stretch>
        </p:blipFill>
        <p:spPr bwMode="auto">
          <a:xfrm>
            <a:off x="323528" y="404664"/>
            <a:ext cx="1728192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4" cstate="print"/>
          <a:srcRect l="28704" t="15831" r="28705" b="7289"/>
          <a:stretch>
            <a:fillRect/>
          </a:stretch>
        </p:blipFill>
        <p:spPr bwMode="auto">
          <a:xfrm>
            <a:off x="7236296" y="476672"/>
            <a:ext cx="1728192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5" name="Picture 9" descr="C:\Users\Лена\Desktop\Безымянный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492896"/>
            <a:ext cx="2770849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-684584" y="-27384"/>
            <a:ext cx="105131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6000" b="1" dirty="0" smtClean="0">
                <a:solidFill>
                  <a:schemeClr val="bg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Фотографии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6000" b="1" dirty="0" smtClean="0">
                <a:solidFill>
                  <a:schemeClr val="bg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Татьяны Яковлевны 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Segoe UI" pitchFamily="34" charset="0"/>
              <a:ea typeface="+mn-ea"/>
              <a:cs typeface="Segoe UI" pitchFamily="34" charset="0"/>
            </a:endParaRPr>
          </a:p>
        </p:txBody>
      </p:sp>
      <p:pic>
        <p:nvPicPr>
          <p:cNvPr id="1026" name="Picture 2" descr="C:\Users\Comp1\Desktop\фото\Рисунок (2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152" t="14338" r="22812" b="60974"/>
          <a:stretch/>
        </p:blipFill>
        <p:spPr bwMode="auto">
          <a:xfrm>
            <a:off x="179512" y="4643655"/>
            <a:ext cx="2840158" cy="18500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Comp1\Desktop\фото\Рисунок (3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279" t="10186" r="20820" b="58875"/>
          <a:stretch/>
        </p:blipFill>
        <p:spPr bwMode="auto">
          <a:xfrm>
            <a:off x="6339544" y="4643655"/>
            <a:ext cx="2479632" cy="19185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C:\Users\Comp1\Desktop\фото\Рисунок (4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687" t="12749" r="27947" b="47349"/>
          <a:stretch/>
        </p:blipFill>
        <p:spPr bwMode="auto">
          <a:xfrm>
            <a:off x="6821714" y="2274588"/>
            <a:ext cx="1515291" cy="19594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 descr="C:\Users\Comp1\Desktop\фото\Рисунок (5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861" t="14078" r="31442" b="54911"/>
          <a:stretch/>
        </p:blipFill>
        <p:spPr bwMode="auto">
          <a:xfrm>
            <a:off x="841199" y="2235597"/>
            <a:ext cx="1516784" cy="20374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C:\Users\Comp1\Desktop\фото\Рисунок (6)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880" t="14846" r="25531" b="62189"/>
          <a:stretch/>
        </p:blipFill>
        <p:spPr bwMode="auto">
          <a:xfrm>
            <a:off x="3498736" y="4774926"/>
            <a:ext cx="2345716" cy="15874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1" name="Picture 7" descr="C:\Users\Comp1\Desktop\фото\Рисунок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94" t="12810" r="15157" b="54379"/>
          <a:stretch/>
        </p:blipFill>
        <p:spPr bwMode="auto">
          <a:xfrm>
            <a:off x="3492813" y="2500457"/>
            <a:ext cx="2351639" cy="15544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_RU_RU_7_8March_RoseOnBrawn_2007v_Russi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TS010389962</Template>
  <TotalTime>587</TotalTime>
  <Words>349</Words>
  <Application>Microsoft Office PowerPoint</Application>
  <PresentationFormat>Экран (4:3)</PresentationFormat>
  <Paragraphs>43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MS_RU_RU_7_8March_RoseOnBrawn_2007v_Russia</vt:lpstr>
      <vt:lpstr>Колтунова Татьяна Яковлевна </vt:lpstr>
      <vt:lpstr>Биография Татьяны Яковлевны</vt:lpstr>
      <vt:lpstr>Биография Татьяны Яковлевны</vt:lpstr>
      <vt:lpstr>Слайд 4</vt:lpstr>
      <vt:lpstr>Награды Татьяны Яковлевны </vt:lpstr>
      <vt:lpstr>Слайд 6</vt:lpstr>
      <vt:lpstr>Слайд 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Samsung</cp:lastModifiedBy>
  <cp:revision>80</cp:revision>
  <dcterms:created xsi:type="dcterms:W3CDTF">2011-12-07T04:02:23Z</dcterms:created>
  <dcterms:modified xsi:type="dcterms:W3CDTF">2015-03-01T07:12:31Z</dcterms:modified>
</cp:coreProperties>
</file>