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3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24E5-ABF6-40C0-92E2-30A6D3349D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B0455-096C-4AB7-B5D8-DB98939BE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009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24E5-ABF6-40C0-92E2-30A6D3349D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B0455-096C-4AB7-B5D8-DB98939BE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963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24E5-ABF6-40C0-92E2-30A6D3349D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B0455-096C-4AB7-B5D8-DB98939BE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629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24E5-ABF6-40C0-92E2-30A6D3349D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B0455-096C-4AB7-B5D8-DB98939BE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895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24E5-ABF6-40C0-92E2-30A6D3349D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B0455-096C-4AB7-B5D8-DB98939BE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911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24E5-ABF6-40C0-92E2-30A6D3349D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B0455-096C-4AB7-B5D8-DB98939BE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542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24E5-ABF6-40C0-92E2-30A6D3349D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B0455-096C-4AB7-B5D8-DB98939BE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11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24E5-ABF6-40C0-92E2-30A6D3349D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B0455-096C-4AB7-B5D8-DB98939BE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389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24E5-ABF6-40C0-92E2-30A6D3349D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B0455-096C-4AB7-B5D8-DB98939BE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367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24E5-ABF6-40C0-92E2-30A6D3349D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B0455-096C-4AB7-B5D8-DB98939BE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43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24E5-ABF6-40C0-92E2-30A6D3349D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B0455-096C-4AB7-B5D8-DB98939BE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698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824E5-ABF6-40C0-92E2-30A6D3349D34}" type="datetimeFigureOut">
              <a:rPr lang="ru-RU" smtClean="0"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B0455-096C-4AB7-B5D8-DB98939BE2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0031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Лысенков Николай Михайлович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Светлая память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6273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8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5625"/>
            <a:ext cx="12192000" cy="3206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7440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92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175" y="0"/>
            <a:ext cx="913606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5244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3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5" y="0"/>
            <a:ext cx="1095216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65369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Широкоэкранный</PresentationFormat>
  <Paragraphs>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Лысенков Николай Михайлович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Лысенков Николай Михайлович</dc:title>
  <dc:creator>Пользователь Windows</dc:creator>
  <cp:lastModifiedBy>Пользователь Windows</cp:lastModifiedBy>
  <cp:revision>1</cp:revision>
  <dcterms:created xsi:type="dcterms:W3CDTF">2015-03-28T04:11:07Z</dcterms:created>
  <dcterms:modified xsi:type="dcterms:W3CDTF">2015-03-28T04:11:23Z</dcterms:modified>
</cp:coreProperties>
</file>