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CDADC-95CB-48B9-871C-6D2088B07DF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6021-C684-468C-AFB8-ACCAE93993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6FF2-B5AD-48F2-8E2B-E978A75E704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5296-35DF-4B95-82A0-7B9F9343F2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Сербинов И.Г\IMG_20150329_18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"/>
            <a:ext cx="4876800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Сербинов И.Г\IMG_20150329_18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445000" cy="6237312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Сербинов И.Г\IMG_20150329_18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47700"/>
            <a:ext cx="4788024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Сербинов И.Г\IMG_20150329_182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5200"/>
            <a:ext cx="4283968" cy="589280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Сербинов И.Г\IMG_20150329_182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47743"/>
            <a:ext cx="4860032" cy="5910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Сербинов И.Г\IMG_20150329_182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6100"/>
            <a:ext cx="4427984" cy="63119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Сербинов И.Г\IMG_20150329_182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019" y="548681"/>
            <a:ext cx="4717982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Сербинов И.Г\IMG_20150329_182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15"/>
            <a:ext cx="9144000" cy="6916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ользователь\Desktop\Сербинов И.Г\IMG_20150329_182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4008" cy="6858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Сербинов И.Г\IMG_20150329_18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2015-03-30T16:06:24Z</dcterms:created>
  <dcterms:modified xsi:type="dcterms:W3CDTF">2015-03-30T16:19:48Z</dcterms:modified>
</cp:coreProperties>
</file>