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7ABFB9-5FEE-442C-9804-CCB2CA8A452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39F656-88C2-4A09-B08B-9FEB89DA2BC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FB9-5FEE-442C-9804-CCB2CA8A452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F656-88C2-4A09-B08B-9FEB89DA2BC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FB9-5FEE-442C-9804-CCB2CA8A452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F656-88C2-4A09-B08B-9FEB89DA2BC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FB9-5FEE-442C-9804-CCB2CA8A452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F656-88C2-4A09-B08B-9FEB89DA2B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FB9-5FEE-442C-9804-CCB2CA8A452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F656-88C2-4A09-B08B-9FEB89DA2B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FB9-5FEE-442C-9804-CCB2CA8A452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F656-88C2-4A09-B08B-9FEB89DA2BC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FB9-5FEE-442C-9804-CCB2CA8A452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F656-88C2-4A09-B08B-9FEB89DA2BCF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FB9-5FEE-442C-9804-CCB2CA8A452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F656-88C2-4A09-B08B-9FEB89DA2BC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FB9-5FEE-442C-9804-CCB2CA8A452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F656-88C2-4A09-B08B-9FEB89DA2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FB9-5FEE-442C-9804-CCB2CA8A452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F656-88C2-4A09-B08B-9FEB89DA2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FB9-5FEE-442C-9804-CCB2CA8A452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F656-88C2-4A09-B08B-9FEB89DA2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7ABFB9-5FEE-442C-9804-CCB2CA8A452E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139F656-88C2-4A09-B08B-9FEB89DA2B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о моих бабушке и дедушке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Аверкина Дарья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6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79512" y="254999"/>
            <a:ext cx="4266550" cy="2885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Дедушка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был артиллеристом, призван в армию  в 19 лет , младшим лейтенантом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дедушка  сразу  отправился на фронт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Из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наград: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Орден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оевого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расного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знамени, 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едаль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за отвагу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взятие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Кёнигсберга.</a:t>
            </a:r>
            <a:endParaRPr lang="ru-RU" sz="1800" dirty="0"/>
          </a:p>
        </p:txBody>
      </p:sp>
      <p:pic>
        <p:nvPicPr>
          <p:cNvPr id="7170" name="Picture 2" descr="C:\Users\ion1111\Desktop\Бабушка дедушка преза\IMG_1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0919" y="1113443"/>
            <a:ext cx="5032902" cy="3774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on1111\Desktop\Бабушка дедушка преза\77e8ca831c0ec6bc9610729ef051064bbc5f6c119340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9107"/>
            <a:ext cx="2227883" cy="201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ion1111\Desktop\Бабушка дедушка преза\6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65" y="2836353"/>
            <a:ext cx="1170768" cy="217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ion1111\Desktop\Бабушка дедушка преза\medal_for_valor_uss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32" y="2852936"/>
            <a:ext cx="1061695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1054250"/>
          </a:xfrm>
        </p:spPr>
        <p:txBody>
          <a:bodyPr/>
          <a:lstStyle/>
          <a:p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Переяславцева Зинаида Алексеевна 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1925 </a:t>
            </a: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год 24 января. </a:t>
            </a:r>
            <a:endParaRPr lang="ru-RU" sz="4400" dirty="0"/>
          </a:p>
        </p:txBody>
      </p:sp>
      <p:pic>
        <p:nvPicPr>
          <p:cNvPr id="8194" name="Picture 2" descr="C:\Users\ion1111\Desktop\Бабушка дедушка преза\IMG_1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1550" y="2130638"/>
            <a:ext cx="4536507" cy="439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7506" y="404664"/>
            <a:ext cx="3372366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Бабушка попала на фронт при комических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обстоятельствах.</a:t>
            </a: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Она училась в Тамбовском медицинском техникуме.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Взяв книгу в библиотеке, бабушка, когда подошел срок сдали, не смогла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найти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ее,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чтобы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избежать наказания бабушка записалась добровольцем на фронт в 1943 году. </a:t>
            </a: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ion1111\Desktop\Бабушка дедушка преза\IMG_1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40" y="116632"/>
            <a:ext cx="480053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on1111\Desktop\Бабушка дедушка преза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10" y="3789040"/>
            <a:ext cx="3931662" cy="2894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7506" y="224644"/>
            <a:ext cx="8988990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Мои дедушка и бабушка прожили вместе долгую и счастливую  жизнь, они прожили 61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год. 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ion1111\Desktop\Бабушка дедушка преза\IMG_1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35568" y="1634450"/>
            <a:ext cx="5720642" cy="429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ion1111\Desktop\Бабушка дедушка преза\IMG_1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9369"/>
            <a:ext cx="4474278" cy="57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5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on1111\Desktop\Бабушка дедушка преза\IMG_1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0331" y="1965145"/>
            <a:ext cx="5358742" cy="4019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7506" y="224644"/>
            <a:ext cx="8988990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И каждый из детей  и внуков нас, всегда считали самыми лучшими родителями и самыми лучшими бабушками и дедушками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3" name="Picture 3" descr="C:\Users\ion1111\Desktop\Бабушка дедушка преза\IMG_1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18245"/>
            <a:ext cx="4536504" cy="533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4"/>
            <a:ext cx="3168352" cy="7746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Они Заряжали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всех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по-настоящему светлым чувством, они  любили 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научили наст любить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так же искренне и нежно. 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Дедушка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называл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бабушку- «Сердечко».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Даже лишившись зрения, дедушка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не впадал в депрессию, он всегда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был весел и всегда радовал нас  своими удивительными историями.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Я очень люблю моих бабушку и дедушку и пусть их подвиг всегда будет в наших сердцах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ion1111\Desktop\Бабушка дедушка преза\IMG_1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6" y="188640"/>
            <a:ext cx="4590657" cy="3442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ion1111\Desktop\Бабушка дедушка преза\IMG_1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53" y="3847055"/>
            <a:ext cx="4446639" cy="282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868144" y="620688"/>
            <a:ext cx="3322534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Мои бабушка и дедушка познакомились в начале 1945.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Бабушка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была медсестра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дедушка попал с ранением в их госпиталь, там они и познакомились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Они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влюбились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друг 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друга, дедушка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предложил  бабушке руку 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сердце,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бабушка согласилась. </a:t>
            </a:r>
          </a:p>
          <a:p>
            <a:endParaRPr lang="ru-RU" dirty="0"/>
          </a:p>
        </p:txBody>
      </p:sp>
      <p:pic>
        <p:nvPicPr>
          <p:cNvPr id="1026" name="Picture 2" descr="C:\Users\ion1111\Desktop\Бабушка дедушка преза\IMG_1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2" y="404664"/>
            <a:ext cx="5626672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on1111\Desktop\Бабушка дедушка през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2872" y="954573"/>
            <a:ext cx="6531185" cy="4898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221916" y="2180861"/>
            <a:ext cx="332253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Но в </a:t>
            </a:r>
            <a:r>
              <a:rPr lang="ru-RU">
                <a:solidFill>
                  <a:schemeClr val="accent3">
                    <a:lumMod val="50000"/>
                  </a:schemeClr>
                </a:solidFill>
              </a:rPr>
              <a:t>1945 </a:t>
            </a:r>
            <a:r>
              <a:rPr lang="ru-RU" smtClean="0">
                <a:solidFill>
                  <a:schemeClr val="accent3">
                    <a:lumMod val="50000"/>
                  </a:schemeClr>
                </a:solidFill>
              </a:rPr>
              <a:t>война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для них не закончилась, они отправились служить в  Китай.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6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5496" y="980728"/>
            <a:ext cx="3322534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 Там в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Китае,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у моих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бабушки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дедушки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родился их первенец – мой дядя,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Валера.</a:t>
            </a:r>
          </a:p>
          <a:p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Позже, у них родились две очаровательные дочери – Вера и Таня.</a:t>
            </a:r>
          </a:p>
          <a:p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ладшая дочь Таня – это моя мама.</a:t>
            </a:r>
          </a:p>
          <a:p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200" dirty="0"/>
          </a:p>
        </p:txBody>
      </p:sp>
      <p:pic>
        <p:nvPicPr>
          <p:cNvPr id="3074" name="Picture 2" descr="C:\Users\ion1111\Desktop\Бабушка дедушка преза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30" y="938956"/>
            <a:ext cx="5606458" cy="4434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292080" y="1196752"/>
            <a:ext cx="3322534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Когда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родился сын –  дедушка был так счастлив, что выбежав на улицу со своими друзьями, они начали стрелять в воздух,</a:t>
            </a:r>
            <a:br>
              <a:rPr lang="ru-RU" sz="2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и дедушка случайно ранил своего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друга.</a:t>
            </a:r>
          </a:p>
          <a:p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Однако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это не вызвало никаких осложнений, и все было скрыто от начальства. </a:t>
            </a:r>
          </a:p>
          <a:p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200" dirty="0"/>
          </a:p>
        </p:txBody>
      </p:sp>
      <p:pic>
        <p:nvPicPr>
          <p:cNvPr id="4098" name="Picture 2" descr="C:\Users\ion1111\Desktop\Бабушка дедушка преза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2556" y="1088740"/>
            <a:ext cx="604867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on1111\Desktop\Бабушка дедушка преза\IMG_1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840760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169" y="786180"/>
            <a:ext cx="7756263" cy="1202660"/>
          </a:xfrm>
        </p:spPr>
        <p:txBody>
          <a:bodyPr/>
          <a:lstStyle/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Кузнецов Игорь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Иванович </a:t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6 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июня 1922г  </a:t>
            </a:r>
            <a:br>
              <a:rPr lang="ru-RU" sz="48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52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131840" y="1196752"/>
            <a:ext cx="3384376" cy="3794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             Фронт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Дедушка служил </a:t>
            </a:r>
            <a:r>
              <a:rPr lang="ru-RU" sz="2000" b="1" dirty="0" smtClean="0">
                <a:solidFill>
                  <a:schemeClr val="tx1"/>
                </a:solidFill>
              </a:rPr>
              <a:t>на: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Волховском фронте,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2-ом  Белорусском фронте,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Дальневосточном фронте,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Западном фронте, Калининском фронте,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Прибалтийском фронте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44480" y="1349152"/>
            <a:ext cx="3322534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514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292080" y="1196752"/>
            <a:ext cx="3322534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03648" y="1408584"/>
            <a:ext cx="7056784" cy="41128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Дедушка выходил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из окружения из-под Ленинграда.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Из 70 человек, которые были с ним в живых остались только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семеро.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Люди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умирали от голода и холода,  бесконечных обстрелов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 рассказам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дедушки, они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ели кожаные ремни, кору деревьев.</a:t>
            </a:r>
          </a:p>
          <a:p>
            <a:pPr marL="0" indent="0">
              <a:buNone/>
            </a:pP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098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on1111\Desktop\Бабушка дедушка преза\IMG_1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745881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on1111\Desktop\Бабушка дедушка преза\IMG_1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4233" y="1265618"/>
            <a:ext cx="6768752" cy="4470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79512" y="254999"/>
            <a:ext cx="4266550" cy="1949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И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смотря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 все пережитое, дедушка всегда  оставался очень веселым, жизнерадостным, он был настоящим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рассказчиком.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Его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истории слушали все от мала до велика, это были наши любимые семейные вечера.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943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204</TotalTime>
  <Words>340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История о моих бабушке и дедушке </vt:lpstr>
      <vt:lpstr>Презентация PowerPoint</vt:lpstr>
      <vt:lpstr>Презентация PowerPoint</vt:lpstr>
      <vt:lpstr>Презентация PowerPoint</vt:lpstr>
      <vt:lpstr>Презентация PowerPoint</vt:lpstr>
      <vt:lpstr>Кузнецов Игорь Иванович  6 июня 1922г  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Переяславцева Зинаида Алексеевна  1925 год 24 января.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ion1111</dc:creator>
  <cp:lastModifiedBy>ion1111</cp:lastModifiedBy>
  <cp:revision>19</cp:revision>
  <dcterms:created xsi:type="dcterms:W3CDTF">2014-11-27T17:16:01Z</dcterms:created>
  <dcterms:modified xsi:type="dcterms:W3CDTF">2014-11-27T20:40:40Z</dcterms:modified>
</cp:coreProperties>
</file>