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9" r:id="rId4"/>
    <p:sldId id="256" r:id="rId5"/>
    <p:sldId id="260" r:id="rId6"/>
    <p:sldId id="257" r:id="rId7"/>
    <p:sldId id="25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B436-C936-450B-AF4E-EBDF03BB8E59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2A1D-A0BD-47D4-A8F1-DC1ED8B5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7C0FE-755A-4D5A-8155-B20347E76F26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7ABA-34AD-4A41-A287-2B169054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1882-1C32-423B-A9A6-EE90EF778AF8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35E-C97B-4423-BDB0-0CA436495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0423-F6C2-4802-B90B-D820D5FC28E3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C04AC-FAF1-4534-BAA0-7488CEECA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435EE-E0D1-4075-9E33-F4B09379C898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0F88-208C-4E4E-9628-F968D16BC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13052-16BC-4868-9C7C-9780F574FC15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1A57-5984-47B3-9B85-96920E0FF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78B9-9639-4F9F-BF82-D29B47E58E81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10EE-17AC-434E-AD83-5037CAB0C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2535-AAD9-42B9-BF17-C15C43DE6970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A7C8-7C90-4857-9E13-597D2CE47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F1AC-7BFF-4CA3-B54F-649764C871B8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C93F-42E0-4248-863A-1F77E25A0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8955-2F6A-4E5D-9D28-5E0604EB5EFD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3ABE-5A05-4690-AD11-9CEDB7D74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E2EC6-94FC-4B70-9022-57A10EB54BBE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8017-4F76-4318-A266-28713BA2D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534122-C2C9-41E2-9AB6-2D6909C5FBFB}" type="datetimeFigureOut">
              <a:rPr lang="ru-RU"/>
              <a:pPr>
                <a:defRPr/>
              </a:pPr>
              <a:t>23.05.2010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64490B-9AE9-45D9-9AA3-0A54CDA16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ru-RU" sz="44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44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«Семейные фотохроники Великой Отечественной войны»</a:t>
            </a:r>
            <a:r>
              <a:rPr lang="ru-RU" sz="4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посвященная 65-й годовщине Победы.</a:t>
            </a:r>
          </a:p>
          <a:p>
            <a:pPr eaLnBrk="1" hangingPunct="1">
              <a:lnSpc>
                <a:spcPts val="2700"/>
              </a:lnSpc>
            </a:pPr>
            <a:endParaRPr lang="ru-RU" sz="30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ts val="2700"/>
              </a:lnSpc>
            </a:pPr>
            <a:endParaRPr lang="ru-RU" sz="30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ts val="2700"/>
              </a:lnSpc>
            </a:pPr>
            <a:r>
              <a:rPr lang="ru-RU" sz="3000" b="1" smtClean="0">
                <a:solidFill>
                  <a:srgbClr val="404040"/>
                </a:solidFill>
                <a:latin typeface="Times New Roman" pitchFamily="18" charset="0"/>
              </a:rPr>
              <a:t>Работу выполнила: </a:t>
            </a:r>
          </a:p>
          <a:p>
            <a:pPr eaLnBrk="1" hangingPunct="1">
              <a:lnSpc>
                <a:spcPts val="2700"/>
              </a:lnSpc>
            </a:pPr>
            <a:r>
              <a:rPr lang="ru-RU" sz="3000" b="1" smtClean="0">
                <a:solidFill>
                  <a:srgbClr val="404040"/>
                </a:solidFill>
                <a:latin typeface="Times New Roman" pitchFamily="18" charset="0"/>
              </a:rPr>
              <a:t>Дружинина Анастасия</a:t>
            </a:r>
          </a:p>
          <a:p>
            <a:pPr eaLnBrk="1" hangingPunct="1">
              <a:lnSpc>
                <a:spcPts val="2700"/>
              </a:lnSpc>
            </a:pPr>
            <a:r>
              <a:rPr lang="ru-RU" sz="3000" b="1" smtClean="0">
                <a:solidFill>
                  <a:srgbClr val="404040"/>
                </a:solidFill>
                <a:latin typeface="Times New Roman" pitchFamily="18" charset="0"/>
              </a:rPr>
              <a:t>Ученица 7 класса А</a:t>
            </a:r>
          </a:p>
          <a:p>
            <a:pPr eaLnBrk="1" hangingPunct="1">
              <a:lnSpc>
                <a:spcPts val="2700"/>
              </a:lnSpc>
            </a:pPr>
            <a:r>
              <a:rPr lang="ru-RU" sz="3000" b="1" smtClean="0">
                <a:solidFill>
                  <a:srgbClr val="404040"/>
                </a:solidFill>
                <a:latin typeface="Times New Roman" pitchFamily="18" charset="0"/>
              </a:rPr>
              <a:t>МОУСОШ №14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Дима\Рабочий стол\Безимени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815" y="357166"/>
            <a:ext cx="9189815" cy="650083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Прямоугольник 6"/>
          <p:cNvSpPr/>
          <p:nvPr/>
        </p:nvSpPr>
        <p:spPr>
          <a:xfrm>
            <a:off x="1857375" y="5595938"/>
            <a:ext cx="5214938" cy="1262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 госпитале»  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(крайний сверху, слева)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4171950"/>
            <a:ext cx="7186613" cy="2686050"/>
          </a:xfrm>
        </p:spPr>
        <p:txBody>
          <a:bodyPr rtlCol="0">
            <a:normAutofit fontScale="85000" lnSpcReduction="10000"/>
          </a:bodyPr>
          <a:lstStyle/>
          <a:p>
            <a:pPr indent="9525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 основании ст.33 и 58 гр.1 НКО СССР №336 признан негодным к военной службе в связи с ранением на фронте при защите СССР в Великой Отечественной войне».</a:t>
            </a:r>
          </a:p>
          <a:p>
            <a:pPr indent="9525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Награжден Орденом Отечественной Войны </a:t>
            </a:r>
          </a:p>
          <a:p>
            <a:pPr indent="9525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степени и медалями.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122" name="Picture 2" descr="C:\Documents and Settings\Дима\Рабочий стол\Безимени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14313"/>
            <a:ext cx="54483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0"/>
            <a:ext cx="8401050" cy="6858000"/>
          </a:xfrm>
        </p:spPr>
        <p:txBody>
          <a:bodyPr/>
          <a:lstStyle/>
          <a:p>
            <a:pPr indent="9525" eaLnBrk="1" hangingPunct="1">
              <a:lnSpc>
                <a:spcPct val="90000"/>
              </a:lnSpc>
              <a:buFont typeface="Arial" charset="0"/>
              <a:buNone/>
            </a:pPr>
            <a:endParaRPr lang="ru-RU" sz="2700" smtClean="0"/>
          </a:p>
          <a:p>
            <a:pPr indent="9525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В 1944 году вернулся в разгромленное и сожженное немцами родное  село Кузовка, где и познакомился с моей прабабушкой Морсиной Анной Феофановной. Вскоре, они поженились.</a:t>
            </a:r>
          </a:p>
          <a:p>
            <a:pPr indent="9525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	На сельском сходе его как самого серьезного и ответственного направили работать в сельский магазин (на половину разбитый немцами дом) продавцом, грузчиком и зав. магазином одновременно. У него родились сын и четыре дочки, такие же замечательные и добрые, как он.</a:t>
            </a:r>
          </a:p>
          <a:p>
            <a:pPr indent="9525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	Умудренный жизненным опытом, бескорыстный, честный и добрый, он пользовался у односельчан заслуженным авторитетом и уважением. К нему шли за советом и помощью, и  всегда он старался всем помочь.  </a:t>
            </a:r>
          </a:p>
          <a:p>
            <a:pPr indent="9525" eaLnBrk="1" hangingPunct="1">
              <a:lnSpc>
                <a:spcPct val="90000"/>
              </a:lnSpc>
            </a:pP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Дима\Рабочий стол\дима\5657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35036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525">
              <a:defRPr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Он очень не любил рассказывать о войне, поэтому эти короткие воспоминания передаются в нашей семье из поколения в поколение.</a:t>
            </a:r>
          </a:p>
          <a:p>
            <a:pPr indent="9525">
              <a:defRPr/>
            </a:pP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К сожалению, я не застала прадедушку живым, он умер в 1990 году. Но я очень горжусь, что он отстаивал честь нашей Родины!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има\Рабочий стол\P10400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0"/>
            <a:ext cx="403225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500" y="5715000"/>
            <a:ext cx="8229600" cy="11430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Бровкин Григорий Иванович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(19.01.1913 -  01.10.1990гг.)</a:t>
            </a:r>
            <a:r>
              <a:rPr lang="ru-RU" sz="4400" b="1" dirty="0">
                <a:latin typeface="+mj-lt"/>
                <a:ea typeface="+mj-ea"/>
                <a:cs typeface="+mj-cs"/>
              </a:rPr>
              <a:t/>
            </a:r>
            <a:br>
              <a:rPr lang="ru-RU" sz="4400" b="1" dirty="0">
                <a:latin typeface="+mj-lt"/>
                <a:ea typeface="+mj-ea"/>
                <a:cs typeface="+mj-cs"/>
              </a:rPr>
            </a:br>
            <a:endParaRPr lang="ru-RU" sz="44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Бровкин Григорий Иванович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71563"/>
            <a:ext cx="8229600" cy="5786437"/>
          </a:xfrm>
        </p:spPr>
        <p:txBody>
          <a:bodyPr rtlCol="0">
            <a:normAutofit/>
          </a:bodyPr>
          <a:lstStyle/>
          <a:p>
            <a:pPr marL="79375" indent="174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79375" indent="174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Мой прадед Бровкин Григорий Иванович родился 19 января 1913 года в    селе Кузовка Тульской губернии.</a:t>
            </a:r>
          </a:p>
          <a:p>
            <a:pPr marL="79375" indent="174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четыре года стал сиротой. Его, двух братьев и сестру взяла на воспитание мачеха. Он очень рано стал самостоятельным. Закончил 4 класса школы  и пошел работать. Он помогал отцу, который работал на почтовом отделении связи.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аде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571500"/>
            <a:ext cx="616267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786313"/>
            <a:ext cx="8858250" cy="1354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«Довоенная молодость»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(сверху в центре)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429625" cy="6858000"/>
          </a:xfrm>
        </p:spPr>
        <p:txBody>
          <a:bodyPr rtlCol="0">
            <a:normAutofit/>
          </a:bodyPr>
          <a:lstStyle/>
          <a:p>
            <a:pPr marL="263525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pc="-100" dirty="0" smtClean="0"/>
              <a:t>	</a:t>
            </a:r>
            <a:r>
              <a:rPr lang="ru-RU" spc="-100" dirty="0" smtClean="0">
                <a:latin typeface="Times New Roman" pitchFamily="18" charset="0"/>
                <a:cs typeface="Times New Roman" pitchFamily="18" charset="0"/>
              </a:rPr>
              <a:t>В 19 лет его забрали в армию.  Служил он в  г. Кривой Рог, в полковой разведке. Затем их перебросили в г.Владивосток, бухта Находка, </a:t>
            </a:r>
            <a:r>
              <a:rPr lang="ru-RU" spc="-100" dirty="0" err="1" smtClean="0">
                <a:latin typeface="Times New Roman" pitchFamily="18" charset="0"/>
                <a:cs typeface="Times New Roman" pitchFamily="18" charset="0"/>
              </a:rPr>
              <a:t>Иванинский</a:t>
            </a:r>
            <a:r>
              <a:rPr lang="ru-RU" spc="-100" dirty="0" smtClean="0">
                <a:latin typeface="Times New Roman" pitchFamily="18" charset="0"/>
                <a:cs typeface="Times New Roman" pitchFamily="18" charset="0"/>
              </a:rPr>
              <a:t> порт в дивизионную разведку.  Затем в г. Севастополь. </a:t>
            </a:r>
          </a:p>
          <a:p>
            <a:pPr marL="263525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pc="-100" dirty="0" smtClean="0">
                <a:latin typeface="Times New Roman" pitchFamily="18" charset="0"/>
                <a:cs typeface="Times New Roman" pitchFamily="18" charset="0"/>
              </a:rPr>
              <a:t>	После службы, вместе со своим командиром, он остается работать на продовольственных складах, расположенных в катакомбах. Назывались они - «Государственные неприкосновенные продовольственные запасы Министерства обороны Советской Армии». </a:t>
            </a:r>
          </a:p>
          <a:p>
            <a:pPr marL="263525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pc="-100" dirty="0" smtClean="0">
                <a:latin typeface="Times New Roman" pitchFamily="18" charset="0"/>
                <a:cs typeface="Times New Roman" pitchFamily="18" charset="0"/>
              </a:rPr>
              <a:t> 	Здесь его и застала война…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pc="-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има\Рабочий стол\дима\550__1271516989_vo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350"/>
            <a:ext cx="8643938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има\Рабочий стол\дима\1229_67118229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918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>
            <a:off x="0" y="0"/>
            <a:ext cx="7500938" cy="25241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28 лет он ушел на фронт. И сразу попадает на передовую. Их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разведроту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 первые дни войны бросают на оборону г.Севастополя, затем г.Одессы. Самые ожесточенные бои шли на том направлении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Дима\Рабочий стол\ПРАДЕ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488" y="428625"/>
            <a:ext cx="8545512" cy="578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500" y="5500688"/>
            <a:ext cx="6000750" cy="1354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 однополчанами»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( в центре)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Дима\Рабочий стол\дима\5a801a47bc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0"/>
            <a:ext cx="5816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13" y="0"/>
            <a:ext cx="9144001" cy="6858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1943 году он участвует в Сталинградской битве, в составе 244 дивизии. Он, в очередной раз, с группой разведчиков, был послан на вражескую территорию за «языком». И когда задание уже было выполнено, и они возвращались обратно с пленным немцем, на Мамаевом кургане около хутора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Вертячий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они попадают под обстрел. Григорий Иванович получает тяжелое ранение в живот (затронут кишечник и часть желудка). Однополчане  на себе выносят его с поля боя. Полуживого его привозят в эвакогоспиталь № 1741. После сложнейших операций и года переезда из одного госпиталя в другой, когда врачи уже отчаянно разводили руками, он назло всем смертям выжил.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448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Слайд 1</vt:lpstr>
      <vt:lpstr>Слайд 2</vt:lpstr>
      <vt:lpstr>Бровкин Григорий Иванович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Бровкин Григорий Иванович </dc:title>
  <cp:lastModifiedBy>User</cp:lastModifiedBy>
  <cp:revision>17</cp:revision>
  <dcterms:modified xsi:type="dcterms:W3CDTF">2010-05-23T08:39:42Z</dcterms:modified>
</cp:coreProperties>
</file>