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0" r:id="rId5"/>
    <p:sldId id="258" r:id="rId6"/>
    <p:sldId id="259" r:id="rId7"/>
    <p:sldId id="262" r:id="rId8"/>
    <p:sldId id="264" r:id="rId9"/>
    <p:sldId id="267" r:id="rId10"/>
    <p:sldId id="268" r:id="rId11"/>
    <p:sldId id="271" r:id="rId12"/>
    <p:sldId id="263" r:id="rId13"/>
    <p:sldId id="265" r:id="rId14"/>
    <p:sldId id="266" r:id="rId15"/>
    <p:sldId id="269" r:id="rId16"/>
    <p:sldId id="273" r:id="rId17"/>
    <p:sldId id="26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4495800"/>
            <a:ext cx="3581400" cy="1371600"/>
          </a:xfrm>
        </p:spPr>
        <p:txBody>
          <a:bodyPr>
            <a:normAutofit fontScale="85000" lnSpcReduction="2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Book Antiqua" pitchFamily="18" charset="0"/>
              </a:rPr>
              <a:t>Выполнила: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Book Antiqua" pitchFamily="18" charset="0"/>
              </a:rPr>
              <a:t>ученица 3 «А» класса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Book Antiqua" pitchFamily="18" charset="0"/>
              </a:rPr>
              <a:t>Калашникова Полина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Book Antiqua" pitchFamily="18" charset="0"/>
              </a:rPr>
              <a:t>Учитель: Журавлева Н. Г.</a:t>
            </a:r>
            <a:endParaRPr lang="ru-RU" sz="24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304801"/>
            <a:ext cx="7696200" cy="220979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Book Antiqua" pitchFamily="18" charset="0"/>
              </a:rPr>
              <a:t>Исследовательский проект</a:t>
            </a:r>
            <a:endParaRPr lang="ru-RU" sz="60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я узнала о подвиге прадедушки?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Путешествуя по всемирной паутине – Интернет, можно встретить огромное количество сайтов о Великой Отечественной войне, героях и подвигах народа.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 smtClean="0"/>
              <a:t>одном их таких сайтов (Подвиг народа, </a:t>
            </a:r>
            <a:r>
              <a:rPr lang="ru-RU" sz="2400" u="sng" dirty="0" smtClean="0">
                <a:hlinkClick r:id="rId3"/>
              </a:rPr>
              <a:t>http://www.podvignaroda.ru/</a:t>
            </a:r>
            <a:r>
              <a:rPr lang="ru-RU" sz="2400" dirty="0" smtClean="0"/>
              <a:t>) я и нашла сведения о подвиге своего прадедушки. </a:t>
            </a:r>
          </a:p>
          <a:p>
            <a:endParaRPr lang="ru-RU" dirty="0"/>
          </a:p>
        </p:txBody>
      </p:sp>
      <p:pic>
        <p:nvPicPr>
          <p:cNvPr id="4" name="Рисунок 3" descr="site-poi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752600"/>
            <a:ext cx="4953000" cy="37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14 сентября 1944 г. работая в составе команды по восстановлению линий связи на участке </a:t>
            </a:r>
            <a:r>
              <a:rPr lang="ru-RU" dirty="0" err="1" smtClean="0"/>
              <a:t>Микфалау-Меркурий</a:t>
            </a:r>
            <a:r>
              <a:rPr lang="ru-RU" dirty="0" smtClean="0"/>
              <a:t>. </a:t>
            </a:r>
            <a:r>
              <a:rPr lang="ru-RU" dirty="0" err="1" smtClean="0"/>
              <a:t>Чикулуй</a:t>
            </a:r>
            <a:r>
              <a:rPr lang="ru-RU" dirty="0" smtClean="0"/>
              <a:t> был обстрелян группой немцев. В результате завязалась </a:t>
            </a:r>
            <a:r>
              <a:rPr lang="ru-RU" dirty="0" smtClean="0"/>
              <a:t>перестрелка. Мой прадедушка убил </a:t>
            </a:r>
            <a:r>
              <a:rPr lang="ru-RU" dirty="0" smtClean="0"/>
              <a:t>двух немцев, трое </a:t>
            </a:r>
            <a:r>
              <a:rPr lang="ru-RU" dirty="0" smtClean="0"/>
              <a:t>немцев </a:t>
            </a:r>
            <a:r>
              <a:rPr lang="ru-RU" dirty="0" smtClean="0"/>
              <a:t>были взяты в плен. Боевое задание по связи было выполнено точно в срок.</a:t>
            </a:r>
          </a:p>
          <a:p>
            <a:pPr algn="just"/>
            <a:r>
              <a:rPr lang="ru-RU" dirty="0" smtClean="0"/>
              <a:t>В ночь с 14 по 15 сентября 1944 г. два немца перебрались через железнодорожное полотно и приблизились к расположению роты. </a:t>
            </a:r>
            <a:r>
              <a:rPr lang="ru-RU" dirty="0" smtClean="0"/>
              <a:t>Прадедушка стоял </a:t>
            </a:r>
            <a:r>
              <a:rPr lang="ru-RU" dirty="0" smtClean="0"/>
              <a:t>на карауле, в связи с отказом немцев сложить оружие, метким огнем уничтожил их.</a:t>
            </a:r>
          </a:p>
          <a:p>
            <a:pPr algn="just"/>
            <a:r>
              <a:rPr lang="ru-RU" dirty="0" smtClean="0"/>
              <a:t>26 сентября 1944 г. проверяя линию связи в с. </a:t>
            </a:r>
            <a:r>
              <a:rPr lang="ru-RU" dirty="0" err="1" smtClean="0"/>
              <a:t>Ракул</a:t>
            </a:r>
            <a:r>
              <a:rPr lang="ru-RU" dirty="0" smtClean="0"/>
              <a:t>, мой прадедушка </a:t>
            </a:r>
            <a:r>
              <a:rPr lang="ru-RU" dirty="0" smtClean="0"/>
              <a:t>заметил двух переодетых немцев, решительными действиями одного убил, другого взял в плен.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И пусть слегка потрепан</a:t>
            </a:r>
            <a:br>
              <a:rPr lang="ru-RU" sz="2400" b="1" i="1" dirty="0" smtClean="0"/>
            </a:br>
            <a:r>
              <a:rPr lang="ru-RU" sz="2400" b="1" i="1" dirty="0" smtClean="0"/>
              <a:t>О подвиге листок!</a:t>
            </a:r>
            <a:br>
              <a:rPr lang="ru-RU" sz="2400" b="1" i="1" dirty="0" smtClean="0"/>
            </a:br>
            <a:r>
              <a:rPr lang="ru-RU" sz="2400" b="1" i="1" dirty="0" smtClean="0"/>
              <a:t>Он памяти истоки</a:t>
            </a:r>
            <a:br>
              <a:rPr lang="ru-RU" sz="2400" b="1" i="1" dirty="0" smtClean="0"/>
            </a:br>
            <a:r>
              <a:rPr lang="ru-RU" sz="2400" b="1" i="1" dirty="0" smtClean="0"/>
              <a:t>Сквозь века несет!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image1_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057400"/>
            <a:ext cx="821329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Фронтовой приказ </a:t>
            </a:r>
            <a:r>
              <a:rPr lang="ru-RU" dirty="0" smtClean="0"/>
              <a:t>№:</a:t>
            </a:r>
            <a:r>
              <a:rPr lang="en-US" dirty="0" smtClean="0"/>
              <a:t> </a:t>
            </a:r>
            <a:r>
              <a:rPr lang="ru-RU" dirty="0" smtClean="0"/>
              <a:t>232/</a:t>
            </a:r>
            <a:r>
              <a:rPr lang="ru-RU" dirty="0" err="1" smtClean="0"/>
              <a:t>н</a:t>
            </a:r>
            <a:r>
              <a:rPr lang="en-US" dirty="0" smtClean="0"/>
              <a:t> </a:t>
            </a:r>
            <a:r>
              <a:rPr lang="ru-RU" dirty="0" smtClean="0"/>
              <a:t>от:</a:t>
            </a:r>
            <a:r>
              <a:rPr lang="en-US" dirty="0" smtClean="0"/>
              <a:t> </a:t>
            </a:r>
            <a:r>
              <a:rPr lang="ru-RU" dirty="0" smtClean="0"/>
              <a:t>31.10.1944</a:t>
            </a:r>
            <a:r>
              <a:rPr lang="en-US" dirty="0" smtClean="0"/>
              <a:t> </a:t>
            </a:r>
            <a:r>
              <a:rPr lang="ru-RU" dirty="0" smtClean="0"/>
              <a:t>издан: ВС 2 Украинского фронта Архив: ЦАМО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выставка 9 ма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4419600" y="5715000"/>
            <a:ext cx="685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Мой прадедушка был удостоен награждения Орденом Отечественной Войны </a:t>
            </a:r>
            <a:r>
              <a:rPr lang="en-US" sz="1800" b="1" dirty="0" smtClean="0"/>
              <a:t>II</a:t>
            </a:r>
            <a:r>
              <a:rPr lang="ru-RU" sz="1800" b="1" dirty="0" smtClean="0"/>
              <a:t> степени:</a:t>
            </a:r>
            <a:br>
              <a:rPr lang="ru-RU" sz="1800" b="1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Ты герой! Ты воевал!</a:t>
            </a:r>
            <a:br>
              <a:rPr lang="ru-RU" sz="1800" dirty="0" smtClean="0"/>
            </a:br>
            <a:r>
              <a:rPr lang="ru-RU" sz="1800" dirty="0" smtClean="0"/>
              <a:t>Будапешт ты защищал.</a:t>
            </a:r>
            <a:br>
              <a:rPr lang="ru-RU" sz="1800" dirty="0" smtClean="0"/>
            </a:br>
            <a:r>
              <a:rPr lang="ru-RU" sz="1800" dirty="0" smtClean="0"/>
              <a:t>И пусть Венгрия, где встретил ты Победу,</a:t>
            </a:r>
            <a:br>
              <a:rPr lang="ru-RU" sz="1800" dirty="0" smtClean="0"/>
            </a:br>
            <a:r>
              <a:rPr lang="ru-RU" sz="1800" dirty="0" smtClean="0"/>
              <a:t>Сохранит навек тепло в сердцах!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фото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71741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Катерина\Desktop\100px-Budapest_medal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11811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Пусть поколения знают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sz="3100" b="1" dirty="0" smtClean="0"/>
              <a:t>Как только я собрала все сведения о подвиге моего прадедушки, мы с сестрой завели страницу на сайте «Мой полк» и внесли имя прадедушки в бессмертный полк.</a:t>
            </a:r>
            <a:endParaRPr lang="ru-RU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73187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mtClean="0"/>
              <a:t>А в этом году я участвую в</a:t>
            </a:r>
          </a:p>
          <a:p>
            <a:pPr algn="ctr">
              <a:buNone/>
            </a:pPr>
            <a:r>
              <a:rPr lang="ru-RU" smtClean="0"/>
              <a:t> </a:t>
            </a:r>
            <a:r>
              <a:rPr lang="en-US" smtClean="0"/>
              <a:t>I</a:t>
            </a:r>
            <a:r>
              <a:rPr lang="ru-RU" smtClean="0"/>
              <a:t> Международной учебно-образовательной выставке, посвященной 70-летию победы в Великой Отечественной войне «Пусть живые запомнят, пусть поколения знают!» и в районном конкурсе, посвященном Дню Победы.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 пусть мы узнали его военный путь спустя столько лет, мы будем беречь и передавать из поколения в поколение эти бесценные строки о нашем прадеде.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Мы потомки Великих времен</a:t>
            </a:r>
          </a:p>
          <a:p>
            <a:pPr algn="ctr">
              <a:buNone/>
            </a:pPr>
            <a:r>
              <a:rPr lang="ru-RU" sz="2800" dirty="0" smtClean="0"/>
              <a:t>Мы Победы молодые лица!</a:t>
            </a:r>
          </a:p>
          <a:p>
            <a:pPr algn="ctr">
              <a:buNone/>
            </a:pPr>
            <a:r>
              <a:rPr lang="ru-RU" sz="2800" dirty="0" smtClean="0"/>
              <a:t>О дедах и прадедах ведем</a:t>
            </a:r>
          </a:p>
          <a:p>
            <a:pPr algn="ctr">
              <a:buNone/>
            </a:pPr>
            <a:r>
              <a:rPr lang="ru-RU" sz="2800" dirty="0" smtClean="0"/>
              <a:t>Жизни путеводные страницы!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71600"/>
            <a:ext cx="4800600" cy="32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Советую каждому узнать, кто из ваших родственников участвовал в Великой отечественной войне и попробовать найти как можно больше информации о своих героях</a:t>
            </a:r>
          </a:p>
          <a:p>
            <a:r>
              <a:rPr lang="ru-RU" dirty="0" smtClean="0"/>
              <a:t>В этом Вам поможет сайт «Подвиг народа» (</a:t>
            </a:r>
            <a:r>
              <a:rPr lang="ru-RU" dirty="0" smtClean="0">
                <a:hlinkClick r:id="rId3"/>
              </a:rPr>
              <a:t>http://www.podvignaroda.ru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41667" y="1356066"/>
            <a:ext cx="5943603" cy="399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2239962"/>
          </a:xfrm>
        </p:spPr>
        <p:txBody>
          <a:bodyPr>
            <a:noAutofit/>
          </a:bodyPr>
          <a:lstStyle/>
          <a:p>
            <a:r>
              <a:rPr lang="ru-RU" sz="2000" dirty="0" smtClean="0"/>
              <a:t>Я горжусь твоей Победой!</a:t>
            </a:r>
            <a:br>
              <a:rPr lang="ru-RU" sz="2000" dirty="0" smtClean="0"/>
            </a:br>
            <a:r>
              <a:rPr lang="ru-RU" sz="2000" dirty="0" smtClean="0"/>
              <a:t>Сквозь века летит она!</a:t>
            </a:r>
            <a:br>
              <a:rPr lang="ru-RU" sz="2000" dirty="0" smtClean="0"/>
            </a:br>
            <a:r>
              <a:rPr lang="ru-RU" sz="2000" dirty="0" smtClean="0"/>
              <a:t>По родным краям звеня!</a:t>
            </a:r>
            <a:br>
              <a:rPr lang="ru-RU" sz="2000" dirty="0" smtClean="0"/>
            </a:br>
            <a:r>
              <a:rPr lang="ru-RU" sz="2000" dirty="0" smtClean="0"/>
              <a:t>Хорошо – такого деда подарила мне судьба!!!!!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2438400"/>
            <a:ext cx="41148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Проект посвящен моему прадедушке </a:t>
            </a:r>
            <a:r>
              <a:rPr lang="ru-RU" sz="3600" b="1" dirty="0" err="1" smtClean="0"/>
              <a:t>Кулиничеву</a:t>
            </a:r>
            <a:r>
              <a:rPr lang="ru-RU" sz="3600" b="1" dirty="0" smtClean="0"/>
              <a:t> Василию  Ивановичу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Цель и 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143000"/>
            <a:ext cx="51054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dirty="0" smtClean="0"/>
              <a:t>изучить все найденные материалы и получить как можно больше информации </a:t>
            </a:r>
            <a:r>
              <a:rPr lang="ru-RU" sz="3600" dirty="0" smtClean="0"/>
              <a:t>моём прадедушке</a:t>
            </a:r>
            <a:r>
              <a:rPr lang="ru-RU" sz="3600" dirty="0" smtClean="0"/>
              <a:t>, </a:t>
            </a:r>
            <a:r>
              <a:rPr lang="ru-RU" sz="3600" dirty="0" smtClean="0"/>
              <a:t>участвовавшем в Великой отечественной </a:t>
            </a:r>
            <a:r>
              <a:rPr lang="ru-RU" sz="3600" dirty="0" smtClean="0"/>
              <a:t>войне</a:t>
            </a:r>
            <a:endParaRPr lang="ru-RU" sz="3600" dirty="0" smtClean="0"/>
          </a:p>
          <a:p>
            <a:pPr algn="ctr"/>
            <a:r>
              <a:rPr lang="ru-RU" sz="3600" dirty="0" smtClean="0"/>
              <a:t>Собрать, что знают родственники о прадедушке</a:t>
            </a:r>
          </a:p>
          <a:p>
            <a:pPr algn="ctr"/>
            <a:r>
              <a:rPr lang="ru-RU" sz="3600" dirty="0" smtClean="0"/>
              <a:t>Найти информацию в Интернете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chelovechek_i_knigi_3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581400" cy="5305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429000" cy="1143000"/>
          </a:xfrm>
        </p:spPr>
        <p:txBody>
          <a:bodyPr/>
          <a:lstStyle/>
          <a:p>
            <a:r>
              <a:rPr lang="ru-RU" b="1" dirty="0" smtClean="0"/>
              <a:t>Методы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3962400"/>
            <a:ext cx="3962400" cy="251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словесные </a:t>
            </a:r>
            <a:r>
              <a:rPr lang="ru-RU" dirty="0" smtClean="0"/>
              <a:t>(рассказ, беседа); </a:t>
            </a:r>
            <a:br>
              <a:rPr lang="ru-RU" dirty="0" smtClean="0"/>
            </a:br>
            <a:r>
              <a:rPr lang="ru-RU" b="1" dirty="0" smtClean="0"/>
              <a:t>практические</a:t>
            </a:r>
            <a:r>
              <a:rPr lang="ru-RU" dirty="0" smtClean="0"/>
              <a:t> </a:t>
            </a:r>
            <a:r>
              <a:rPr lang="ru-RU" dirty="0" smtClean="0"/>
              <a:t>(сбор материала, фотографий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dirty="0" smtClean="0"/>
              <a:t>Интернет – отличный помощник не только для поиска новой информации, но и источник сведений о прошлом, об истории.</a:t>
            </a:r>
            <a:endParaRPr lang="ru-RU" dirty="0"/>
          </a:p>
        </p:txBody>
      </p:sp>
      <p:pic>
        <p:nvPicPr>
          <p:cNvPr id="8" name="Рисунок 7" descr="почтовые-челове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943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ru-RU" b="1" dirty="0" smtClean="0"/>
              <a:t>Этапы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971800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Подготовительный 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dirty="0" smtClean="0"/>
              <a:t>(</a:t>
            </a:r>
            <a:r>
              <a:rPr lang="ru-RU" dirty="0" smtClean="0"/>
              <a:t>Что я знала о прадедушке?)</a:t>
            </a:r>
          </a:p>
          <a:p>
            <a:r>
              <a:rPr lang="ru-RU" dirty="0" smtClean="0"/>
              <a:t>Исследовательский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/>
              <a:t>(</a:t>
            </a:r>
            <a:r>
              <a:rPr lang="ru-RU" dirty="0" smtClean="0"/>
              <a:t>Как я узнала о подвиге прадедушки?)</a:t>
            </a:r>
          </a:p>
          <a:p>
            <a:r>
              <a:rPr lang="ru-RU" dirty="0" smtClean="0"/>
              <a:t>Заключительный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/>
              <a:t>(</a:t>
            </a:r>
            <a:r>
              <a:rPr lang="ru-RU" dirty="0" smtClean="0"/>
              <a:t>Как рассказать о подвиге всему миру?)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я знала о своем прадедушке?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Год рождения: 1924 г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Прадедушка участвовал в Великой отечественной войне и был связистом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9624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i="1" dirty="0" smtClean="0"/>
              <a:t>Скромный, тихий и </a:t>
            </a:r>
            <a:r>
              <a:rPr lang="ru-RU" sz="2800" i="1" dirty="0" smtClean="0"/>
              <a:t>жизнерадостный, </a:t>
            </a:r>
            <a:r>
              <a:rPr lang="ru-RU" sz="2800" i="1" dirty="0" smtClean="0"/>
              <a:t>мой прадедушка никогда не рассказывал родным о войне и своих </a:t>
            </a:r>
            <a:r>
              <a:rPr lang="ru-RU" sz="2800" i="1" dirty="0" smtClean="0"/>
              <a:t>заслугах…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304800"/>
            <a:ext cx="3429000" cy="3429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/>
              <a:t>	В 2014 году я участвовала в акции «Бессмертный полк» в нашем городе Камызяк .</a:t>
            </a:r>
          </a:p>
          <a:p>
            <a:pPr>
              <a:buNone/>
            </a:pPr>
            <a:r>
              <a:rPr lang="ru-RU" sz="2200" dirty="0" smtClean="0"/>
              <a:t>	Мы вместе с моим учителем и учениками других школ прошли ровным строем по главной площади родного города с портретами наших героев, дедушек и прадедушек.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Содержимое 5" descr="imageе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657600" y="152400"/>
            <a:ext cx="5257800" cy="35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859245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На </a:t>
            </a:r>
            <a:r>
              <a:rPr lang="ru-RU" sz="2700" b="1" dirty="0" smtClean="0"/>
              <a:t>этой фотографии справа мой прадедушка.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>Мне </a:t>
            </a:r>
            <a:r>
              <a:rPr lang="ru-RU" b="1" dirty="0" smtClean="0"/>
              <a:t>стало интересно, что за медаль у него на груди?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 descr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306324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14800" y="2285999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Место призыва: </a:t>
            </a:r>
            <a:r>
              <a:rPr lang="ru-RU" sz="2400" i="1" dirty="0" err="1" smtClean="0"/>
              <a:t>Трусовский</a:t>
            </a:r>
            <a:r>
              <a:rPr lang="ru-RU" sz="2400" i="1" dirty="0" smtClean="0"/>
              <a:t> </a:t>
            </a:r>
            <a:r>
              <a:rPr lang="ru-RU" sz="2400" i="1" dirty="0" smtClean="0"/>
              <a:t>районный военкомат, </a:t>
            </a:r>
            <a:r>
              <a:rPr lang="ru-RU" sz="2400" i="1" dirty="0" smtClean="0"/>
              <a:t>Сталинградская </a:t>
            </a:r>
            <a:r>
              <a:rPr lang="ru-RU" sz="2400" i="1" dirty="0" smtClean="0"/>
              <a:t>область, Астраханский округ, </a:t>
            </a:r>
            <a:r>
              <a:rPr lang="ru-RU" sz="2400" i="1" dirty="0" smtClean="0"/>
              <a:t>г. Астрахань, </a:t>
            </a:r>
            <a:r>
              <a:rPr lang="ru-RU" sz="2400" i="1" dirty="0" err="1" smtClean="0"/>
              <a:t>Трусовский</a:t>
            </a:r>
            <a:r>
              <a:rPr lang="ru-RU" sz="2400" i="1" dirty="0" smtClean="0"/>
              <a:t> </a:t>
            </a:r>
            <a:r>
              <a:rPr lang="ru-RU" sz="2400" i="1" dirty="0" smtClean="0"/>
              <a:t>район, </a:t>
            </a:r>
            <a:r>
              <a:rPr lang="ru-RU" sz="2400" i="1" dirty="0" smtClean="0"/>
              <a:t>28.08.1942 г.</a:t>
            </a:r>
          </a:p>
          <a:p>
            <a:r>
              <a:rPr lang="ru-RU" sz="2400" i="1" dirty="0" smtClean="0"/>
              <a:t>Звание: рядовой/ефрейтор. </a:t>
            </a:r>
          </a:p>
          <a:p>
            <a:r>
              <a:rPr lang="ru-RU" sz="2400" i="1" dirty="0" smtClean="0"/>
              <a:t>Должность, часть: линейный надсмотрщик 1224 отдельной телеграфно-строительный роты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522</Words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Исследовательский проект</vt:lpstr>
      <vt:lpstr>Я горжусь твоей Победой! Сквозь века летит она! По родным краям звеня! Хорошо – такого деда подарила мне судьба!!!!! </vt:lpstr>
      <vt:lpstr>Цель и задачи проекта</vt:lpstr>
      <vt:lpstr>Методы </vt:lpstr>
      <vt:lpstr>Гипотеза проекта</vt:lpstr>
      <vt:lpstr>Этапы исследования</vt:lpstr>
      <vt:lpstr>Что я знала о своем прадедушке?</vt:lpstr>
      <vt:lpstr>Слайд 8</vt:lpstr>
      <vt:lpstr>На этой фотографии справа мой прадедушка.  Мне стало интересно, что за медаль у него на груди?   </vt:lpstr>
      <vt:lpstr>Как я узнала о подвиге прадедушки?</vt:lpstr>
      <vt:lpstr>Слайд 11</vt:lpstr>
      <vt:lpstr>  И пусть слегка потрепан О подвиге листок! Он памяти истоки Сквозь века несет! </vt:lpstr>
      <vt:lpstr>Фронтовой приказ №: 232/н от: 31.10.1944 издан: ВС 2 Украинского фронта Архив: ЦАМО </vt:lpstr>
      <vt:lpstr>Мой прадедушка был удостоен награждения Орденом Отечественной Войны II степени:   Ты герой! Ты воевал! Будапешт ты защищал. И пусть Венгрия, где встретил ты Победу, Сохранит навек тепло в сердцах! </vt:lpstr>
      <vt:lpstr>Пусть поколения знают! Как только я собрала все сведения о подвиге моего прадедушки, мы с сестрой завели страницу на сайте «Мой полк» и внесли имя прадедушки в бессмертный полк.</vt:lpstr>
      <vt:lpstr>Слайд 16</vt:lpstr>
      <vt:lpstr>И пусть мы узнали его военный путь спустя столько лет, мы будем беречь и передавать из поколения в поколение эти бесценные строки о нашем прадеде.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«Пусть живые запомнят – пусть поколения знают!»</dc:title>
  <dc:creator>рлш</dc:creator>
  <cp:lastModifiedBy>рлш</cp:lastModifiedBy>
  <cp:revision>15</cp:revision>
  <dcterms:created xsi:type="dcterms:W3CDTF">2015-03-21T16:17:25Z</dcterms:created>
  <dcterms:modified xsi:type="dcterms:W3CDTF">2015-03-29T09:30:03Z</dcterms:modified>
</cp:coreProperties>
</file>