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CB7863B-5FF5-4E11-9C66-F59FE878215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2A959D0-14B1-45C0-939E-8206BB73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ученик 4А класса</a:t>
            </a:r>
          </a:p>
          <a:p>
            <a:r>
              <a:rPr lang="ru-RU" dirty="0" smtClean="0"/>
              <a:t>   Ермолин Александр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Кировская область в годы Великой Отечественной Войны.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4800600"/>
            <a:ext cx="7696200" cy="1524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 В первый год войны в Кировскую область эвакуировали около 20 предприятий, а за все 4 года – 115 предприятий. Именно в те страшные годы появились заводы «</a:t>
            </a:r>
            <a:r>
              <a:rPr lang="ru-RU" sz="3200" dirty="0" err="1" smtClean="0"/>
              <a:t>Сельмаш</a:t>
            </a:r>
            <a:r>
              <a:rPr lang="ru-RU" sz="3200" dirty="0" smtClean="0"/>
              <a:t>», «</a:t>
            </a:r>
            <a:r>
              <a:rPr lang="ru-RU" sz="3200" dirty="0" err="1" smtClean="0"/>
              <a:t>Лепсе</a:t>
            </a:r>
            <a:r>
              <a:rPr lang="ru-RU" sz="3200" dirty="0" smtClean="0"/>
              <a:t>», «</a:t>
            </a:r>
            <a:r>
              <a:rPr lang="ru-RU" sz="3200" dirty="0" err="1" smtClean="0"/>
              <a:t>Авитек</a:t>
            </a:r>
            <a:r>
              <a:rPr lang="ru-RU" sz="3200" dirty="0" smtClean="0"/>
              <a:t>», «Маяк»  и другие. Все они были переориентированы на оборонную промышленность.</a:t>
            </a:r>
            <a:endParaRPr lang="ru-RU" sz="3200" dirty="0"/>
          </a:p>
        </p:txBody>
      </p:sp>
      <p:pic>
        <p:nvPicPr>
          <p:cNvPr id="20482" name="Picture 2" descr="D:\фото\на заводе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4213311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5029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 заводах и фабриках выпускали: танки Т-60, Катюши, противотанковые гранаты, автоматы, минометы, снаряды для боевых машин, пулеметные ленты оборудование для самолетов и аэродромов и обмундирование  для солдат.  </a:t>
            </a:r>
            <a:endParaRPr lang="ru-RU" sz="4000" dirty="0"/>
          </a:p>
        </p:txBody>
      </p:sp>
      <p:pic>
        <p:nvPicPr>
          <p:cNvPr id="21506" name="Picture 2" descr="D:\фото\катюш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457700" cy="2971800"/>
          </a:xfrm>
          <a:prstGeom prst="rect">
            <a:avLst/>
          </a:prstGeom>
          <a:noFill/>
        </p:spPr>
      </p:pic>
      <p:pic>
        <p:nvPicPr>
          <p:cNvPr id="21507" name="Picture 3" descr="D:\фото\катю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114799" cy="4432385"/>
          </a:xfrm>
          <a:prstGeom prst="rect">
            <a:avLst/>
          </a:prstGeom>
          <a:noFill/>
        </p:spPr>
      </p:pic>
      <p:pic>
        <p:nvPicPr>
          <p:cNvPr id="21508" name="Picture 4" descr="D:\фото\та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3735462" cy="4267200"/>
          </a:xfrm>
          <a:prstGeom prst="rect">
            <a:avLst/>
          </a:prstGeom>
          <a:noFill/>
        </p:spPr>
      </p:pic>
      <p:pic>
        <p:nvPicPr>
          <p:cNvPr id="21509" name="Picture 5" descr="D:\фото\самолё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057400"/>
            <a:ext cx="4435453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Чтобы без перебойно работали фабрики и заводы, жители сел и деревень создавали бригады из женщин и подростков и отправлялись на заготовку леса и торфа. </a:t>
            </a:r>
            <a:endParaRPr lang="ru-RU" dirty="0"/>
          </a:p>
        </p:txBody>
      </p:sp>
      <p:pic>
        <p:nvPicPr>
          <p:cNvPr id="24579" name="Picture 3" descr="D:\фото\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5966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2895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Моя прабабушка Ермолина Анна Егоровна, во время войны работала в одной из таких бригад, вспоминает: </a:t>
            </a:r>
            <a:r>
              <a:rPr lang="ru-RU" i="1" dirty="0" smtClean="0"/>
              <a:t>«Было очень тяжело в те годы, жили месяцами в лесу, в дали от родных и близких. Холодно, грязно, комары, одежда постоянно сырая, сушить было негде. Переживали за маленьких детей. Очень ждали победу!»</a:t>
            </a:r>
            <a:endParaRPr lang="ru-RU" i="1" dirty="0"/>
          </a:p>
        </p:txBody>
      </p:sp>
      <p:pic>
        <p:nvPicPr>
          <p:cNvPr id="25602" name="Picture 2" descr="D:\фото\лесозаготов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645291" cy="3124200"/>
          </a:xfrm>
          <a:prstGeom prst="rect">
            <a:avLst/>
          </a:prstGeom>
          <a:noFill/>
        </p:spPr>
      </p:pic>
      <p:pic>
        <p:nvPicPr>
          <p:cNvPr id="1026" name="Picture 2" descr="C:\Users\MyPC\Pictures\2015-04-04 архив бабушка\архив бабушк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3124200"/>
            <a:ext cx="3837411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2895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мае 1945 года Кировская область вместе со всем Советским Союзом праздновала День Победы. </a:t>
            </a:r>
            <a:endParaRPr lang="ru-RU" dirty="0"/>
          </a:p>
        </p:txBody>
      </p:sp>
      <p:pic>
        <p:nvPicPr>
          <p:cNvPr id="1027" name="Picture 3" descr="D:\фото\победа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4605051" cy="2514600"/>
          </a:xfrm>
          <a:prstGeom prst="rect">
            <a:avLst/>
          </a:prstGeom>
          <a:noFill/>
        </p:spPr>
      </p:pic>
      <p:pic>
        <p:nvPicPr>
          <p:cNvPr id="1028" name="Picture 4" descr="D:\фото\побед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403472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тех пор ежегодно 9 мая мы поздравляем и чествуем наших ветеранов, чтим память погибших.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981200"/>
            <a:ext cx="6553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  <p:pic>
        <p:nvPicPr>
          <p:cNvPr id="2050" name="Picture 2" descr="D:\фото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3850939" cy="2884487"/>
          </a:xfrm>
          <a:prstGeom prst="rect">
            <a:avLst/>
          </a:prstGeom>
          <a:noFill/>
        </p:spPr>
      </p:pic>
      <p:pic>
        <p:nvPicPr>
          <p:cNvPr id="2051" name="Picture 3" descr="D:\фото\плака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8421688" cy="1776976"/>
          </a:xfrm>
          <a:prstGeom prst="rect">
            <a:avLst/>
          </a:prstGeom>
          <a:noFill/>
        </p:spPr>
      </p:pic>
      <p:pic>
        <p:nvPicPr>
          <p:cNvPr id="2052" name="Picture 4" descr="D:\фото\плакат 70 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3622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452628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dirty="0" smtClean="0"/>
              <a:t>    </a:t>
            </a:r>
            <a:r>
              <a:rPr lang="ru-RU" sz="2800" dirty="0" smtClean="0"/>
              <a:t>9 мая 2015 года исполнится 70 лет Великой Победе нашей страны над фашизмом.</a:t>
            </a:r>
          </a:p>
          <a:p>
            <a:pPr fontAlgn="base">
              <a:buNone/>
            </a:pPr>
            <a:r>
              <a:rPr lang="ru-RU" sz="2800" dirty="0" smtClean="0"/>
              <a:t>    22 июня 1941 года в 4 часа утра войска Гитлера, не объявляя войну, вторглись на территорию Советского Союза. Граждане были оповещены об этом по радио лишь спустя 7 часов.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6" name="AutoShape 2" descr="оповещение молот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овещение молот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оповещение молот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3200400"/>
            <a:ext cx="4953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23 июня 1941 года в городе Кирове состоялся митинг, на котором </a:t>
            </a:r>
            <a:r>
              <a:rPr lang="ru-RU" sz="2800" dirty="0" err="1" smtClean="0"/>
              <a:t>кировчане</a:t>
            </a:r>
            <a:r>
              <a:rPr lang="ru-RU" sz="2800" dirty="0" smtClean="0"/>
              <a:t> дали клятву: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« Не жалея жизни бороться за победу над фашизмом на фронте и в тылу!» </a:t>
            </a:r>
            <a:endParaRPr lang="ru-RU" sz="2800" b="1" dirty="0"/>
          </a:p>
        </p:txBody>
      </p:sp>
      <p:pic>
        <p:nvPicPr>
          <p:cNvPr id="15362" name="Picture 2" descr="D:\фото\мит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7" y="2243137"/>
            <a:ext cx="6096000" cy="40872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4267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В тот же день более 700 наших земляков пожелали отправиться на фронт добровольцами. В конце лета 1941 года на территории Кировской области была сформирована 311–я стрелковая дивизия, затем, осенью, - 355-я стрелковая дивизия. В декабре начала формироваться 109-я стрелковая бригада, которая впоследствии стала 5-й стрелковой дивизией.</a:t>
            </a:r>
            <a:endParaRPr lang="ru-RU" sz="2400" dirty="0"/>
          </a:p>
        </p:txBody>
      </p:sp>
      <p:pic>
        <p:nvPicPr>
          <p:cNvPr id="16387" name="Picture 3" descr="D:\фото\на фро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790950" cy="52206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3276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 дали от фронта, в тылу население Кировской области содействовало победе над врагом. </a:t>
            </a:r>
            <a:r>
              <a:rPr lang="ru-RU" dirty="0" err="1" smtClean="0"/>
              <a:t>Кировчане</a:t>
            </a:r>
            <a:r>
              <a:rPr lang="ru-RU" dirty="0" smtClean="0"/>
              <a:t> отправляли на фронт одежду, собирали деньги. Женщины стирали и ремонтировали обмундирование. Условия жизни были невыносимо сложными, но, несмотря на это, вятские крестьяне внесли большой вклад в снабжение страны продовольствием. </a:t>
            </a:r>
            <a:endParaRPr lang="ru-RU" dirty="0"/>
          </a:p>
        </p:txBody>
      </p:sp>
      <p:pic>
        <p:nvPicPr>
          <p:cNvPr id="17410" name="Picture 2" descr="D:\фото\колх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122898" cy="3048000"/>
          </a:xfrm>
          <a:prstGeom prst="rect">
            <a:avLst/>
          </a:prstGeom>
          <a:noFill/>
        </p:spPr>
      </p:pic>
      <p:pic>
        <p:nvPicPr>
          <p:cNvPr id="17411" name="Picture 3" descr="D:\фото\работа втыл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313632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05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Огромный вклад в нашу победу внесли дети, взяв на себя многие сельскохозяйственные работы. Школьники работали пахарями, пастухами, механизаторами, младшие дети собирали оставшиеся после уборки колосья. </a:t>
            </a:r>
            <a:endParaRPr lang="ru-RU" sz="2800" dirty="0"/>
          </a:p>
        </p:txBody>
      </p:sp>
      <p:pic>
        <p:nvPicPr>
          <p:cNvPr id="22530" name="Picture 2" descr="D:\фото\дети в колхоз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04160"/>
            <a:ext cx="3924300" cy="3139440"/>
          </a:xfrm>
          <a:prstGeom prst="rect">
            <a:avLst/>
          </a:prstGeom>
          <a:noFill/>
        </p:spPr>
      </p:pic>
      <p:pic>
        <p:nvPicPr>
          <p:cNvPr id="22532" name="Picture 4" descr="D:\фото\дети в колхозе.jpg2.jp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</a:t>
            </a:r>
            <a:r>
              <a:rPr lang="ru-RU" sz="3200" dirty="0" smtClean="0"/>
              <a:t>На женщин, детей и стариков выпала особенно тяжелая доля. Они работали на заводах по 12-15 часов в сутки без выходных и отпусков. Очень часто им приходилось ночевать на заводах, чтобы выполнить план. </a:t>
            </a:r>
            <a:endParaRPr lang="ru-RU" sz="3200" dirty="0"/>
          </a:p>
        </p:txBody>
      </p:sp>
      <p:pic>
        <p:nvPicPr>
          <p:cNvPr id="18434" name="Picture 2" descr="D:\фото\дети на зав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865775" cy="2895600"/>
          </a:xfrm>
          <a:prstGeom prst="rect">
            <a:avLst/>
          </a:prstGeom>
          <a:noFill/>
        </p:spPr>
      </p:pic>
      <p:pic>
        <p:nvPicPr>
          <p:cNvPr id="18436" name="Picture 4" descr="D:\фото\на завод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344044" cy="28878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На территории Кировской области в годы войны было 33 госпиталя, для раненых солдат. Жители приносили: посуду, одежду, обувь, постельное бельё.</a:t>
            </a:r>
            <a:endParaRPr lang="ru-RU" sz="3200" dirty="0"/>
          </a:p>
        </p:txBody>
      </p:sp>
      <p:pic>
        <p:nvPicPr>
          <p:cNvPr id="19459" name="Picture 3" descr="D:\фото\продовольств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603908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Много детей приехало в нашу область из других регионов, особенно из Ленинграда. Для их размещения было оборудовано более 250 детских домов.</a:t>
            </a:r>
            <a:endParaRPr lang="ru-RU" dirty="0"/>
          </a:p>
        </p:txBody>
      </p:sp>
      <p:pic>
        <p:nvPicPr>
          <p:cNvPr id="23554" name="Picture 2" descr="D:\фото\беже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4038599" cy="4038599"/>
          </a:xfrm>
          <a:prstGeom prst="rect">
            <a:avLst/>
          </a:prstGeom>
          <a:noFill/>
        </p:spPr>
      </p:pic>
      <p:pic>
        <p:nvPicPr>
          <p:cNvPr id="23555" name="Picture 3" descr="D:\фото\беженцы.jp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490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Кировская область в годы Великой Отечественной Войны.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 заводах и фабриках выпускали: танки Т-60, Катюши, противотанковые гранаты, автоматы, минометы, снаряды для боевых машин, пулеметные ленты оборудование для самолетов и аэродромов и обмундирование  для солдат.  </vt:lpstr>
      <vt:lpstr>Слайд 12</vt:lpstr>
      <vt:lpstr>Слайд 13</vt:lpstr>
      <vt:lpstr>В мае 1945 года Кировская область вместе со всем Советским Союзом праздновала День Победы. </vt:lpstr>
      <vt:lpstr>С тех пор ежегодно 9 мая мы поздравляем и чествуем наших ветеранов, чтим память погибших.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Кировская область в годы Великой Отечественной Войны.</dc:title>
  <dc:creator>MyPC</dc:creator>
  <cp:lastModifiedBy>MyPC</cp:lastModifiedBy>
  <cp:revision>5</cp:revision>
  <dcterms:created xsi:type="dcterms:W3CDTF">2015-04-04T13:41:41Z</dcterms:created>
  <dcterms:modified xsi:type="dcterms:W3CDTF">2015-04-15T14:50:17Z</dcterms:modified>
</cp:coreProperties>
</file>