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83" r:id="rId3"/>
    <p:sldId id="314" r:id="rId4"/>
    <p:sldId id="31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378373"/>
      </p:ext>
    </p:extLst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0606789"/>
      </p:ext>
    </p:extLst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9414717"/>
      </p:ext>
    </p:extLst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6497150"/>
      </p:ext>
    </p:extLst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9896475"/>
      </p:ext>
    </p:extLst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0766870"/>
      </p:ext>
    </p:extLst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484547"/>
      </p:ext>
    </p:extLst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989159"/>
      </p:ext>
    </p:extLst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75527"/>
      </p:ext>
    </p:extLst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933542"/>
      </p:ext>
    </p:extLst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803974"/>
      </p:ext>
    </p:extLst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0B2-E617-49A2-9AD9-BEFBB1D2E791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FFFB4-ADDC-4D35-8981-2612F7C9C4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94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Сироткин Николай Маркович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196752"/>
            <a:ext cx="24017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300192" y="3933056"/>
            <a:ext cx="2664296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Годы жизни:</a:t>
            </a:r>
          </a:p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16.05.1913 - 09.02.1997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Сироткин Николай Маркович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Родился в крестьянской семье, до войны работал механиком на заводе.</a:t>
            </a:r>
          </a:p>
          <a:p>
            <a:pPr marL="360363" indent="-360363">
              <a:buNone/>
            </a:pPr>
            <a:r>
              <a:rPr lang="ru-RU" sz="2800" dirty="0" smtClean="0"/>
              <a:t>Когда началась война, пошёл добровольцем на фронт и был зачислен среди первых добровольцев. Попал в танковую часть. </a:t>
            </a:r>
          </a:p>
          <a:p>
            <a:pPr marL="1978025" indent="-1978025">
              <a:buNone/>
            </a:pPr>
            <a:r>
              <a:rPr lang="ru-RU" sz="2800" dirty="0" smtClean="0"/>
              <a:t>Участвовал во многих битвах и сражениях: в битве под Москвой, на Курской дуге под командованием генерала Конева, форсировал реки: Дунай, Оршу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7364898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Сироткин Николай Маркович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496944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Сироткин Николай Маркович был неоднократно ранен, но в одном из боёв снаряд попал в танк, от которого танк загорелся. Сироткин Н. М. с трудом, обгоревший, вылез из танка, ему оторвало левую руку и левую ногу. </a:t>
            </a:r>
          </a:p>
          <a:p>
            <a:pPr marL="2159000" indent="-2159000">
              <a:buNone/>
            </a:pPr>
            <a:r>
              <a:rPr lang="ru-RU" sz="2800" dirty="0" smtClean="0"/>
              <a:t>После боя его нашли полуживым, отправили в госпиталь, где он лечился больше года, выписался в 1944 году инвалидом войны </a:t>
            </a:r>
            <a:r>
              <a:rPr lang="en-US" sz="2800" dirty="0" smtClean="0"/>
              <a:t>I</a:t>
            </a:r>
            <a:r>
              <a:rPr lang="ru-RU" sz="2800" dirty="0" smtClean="0"/>
              <a:t> группы и вернулся в родную деревню.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7364898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Сироткин Николай Маркович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Сироткин Николай Маркович награждён:</a:t>
            </a:r>
          </a:p>
          <a:p>
            <a:pPr lvl="0">
              <a:buNone/>
            </a:pPr>
            <a:r>
              <a:rPr lang="ru-RU" sz="2800" b="1" dirty="0" smtClean="0"/>
              <a:t>Орденом Отечественной войны </a:t>
            </a:r>
            <a:r>
              <a:rPr lang="en-US" sz="2800" b="1" dirty="0" smtClean="0"/>
              <a:t>I</a:t>
            </a:r>
            <a:r>
              <a:rPr lang="ru-RU" sz="2800" b="1" dirty="0" smtClean="0"/>
              <a:t> степени,</a:t>
            </a:r>
          </a:p>
          <a:p>
            <a:pPr lvl="0">
              <a:buNone/>
            </a:pPr>
            <a:r>
              <a:rPr lang="ru-RU" sz="2800" b="1" dirty="0" smtClean="0"/>
              <a:t>Орденом Отечественной войны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степени,</a:t>
            </a:r>
          </a:p>
          <a:p>
            <a:pPr lvl="0">
              <a:buNone/>
            </a:pPr>
            <a:r>
              <a:rPr lang="ru-RU" sz="2800" b="1" dirty="0" smtClean="0"/>
              <a:t>медалью «За оборону Москвы»,</a:t>
            </a:r>
          </a:p>
          <a:p>
            <a:pPr lvl="0">
              <a:buNone/>
            </a:pPr>
            <a:r>
              <a:rPr lang="ru-RU" sz="2800" b="1" dirty="0" smtClean="0"/>
              <a:t>медалью «За победу над Германией»,</a:t>
            </a:r>
          </a:p>
          <a:p>
            <a:pPr marL="2159000" lvl="0" indent="-2159000">
              <a:buNone/>
            </a:pPr>
            <a:r>
              <a:rPr lang="ru-RU" sz="2800" b="1" dirty="0" smtClean="0"/>
              <a:t>Медалью «За доблестный труд в годы Великой Отечественной войны» </a:t>
            </a:r>
          </a:p>
          <a:p>
            <a:pPr marL="2428875" lvl="0" indent="-90488">
              <a:buNone/>
            </a:pPr>
            <a:r>
              <a:rPr lang="ru-RU" sz="2800" dirty="0" smtClean="0"/>
              <a:t>и другими.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7364898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193</TotalTime>
  <Words>197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Сироткин Николай Маркович </vt:lpstr>
      <vt:lpstr>Сироткин Николай Маркович </vt:lpstr>
      <vt:lpstr>Сироткин Николай Маркович </vt:lpstr>
      <vt:lpstr>Сироткин Николай Маркович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гордимся своими дедами и прадедами</dc:title>
  <dc:creator>1</dc:creator>
  <cp:lastModifiedBy>днс</cp:lastModifiedBy>
  <cp:revision>32</cp:revision>
  <dcterms:created xsi:type="dcterms:W3CDTF">2015-03-11T18:54:06Z</dcterms:created>
  <dcterms:modified xsi:type="dcterms:W3CDTF">2015-04-02T20:11:17Z</dcterms:modified>
</cp:coreProperties>
</file>