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9C6DA-D2CB-44F3-8AEA-EE20BB4F12C7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1BC5-4F85-4A74-999F-68A91B291F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2598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9C6DA-D2CB-44F3-8AEA-EE20BB4F12C7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1BC5-4F85-4A74-999F-68A91B291F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0703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9C6DA-D2CB-44F3-8AEA-EE20BB4F12C7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1BC5-4F85-4A74-999F-68A91B291F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280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9C6DA-D2CB-44F3-8AEA-EE20BB4F12C7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1BC5-4F85-4A74-999F-68A91B291F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9381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9C6DA-D2CB-44F3-8AEA-EE20BB4F12C7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1BC5-4F85-4A74-999F-68A91B291F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7554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9C6DA-D2CB-44F3-8AEA-EE20BB4F12C7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1BC5-4F85-4A74-999F-68A91B291F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8969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9C6DA-D2CB-44F3-8AEA-EE20BB4F12C7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1BC5-4F85-4A74-999F-68A91B291F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3683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9C6DA-D2CB-44F3-8AEA-EE20BB4F12C7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1BC5-4F85-4A74-999F-68A91B291F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32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9C6DA-D2CB-44F3-8AEA-EE20BB4F12C7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1BC5-4F85-4A74-999F-68A91B291F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3712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9C6DA-D2CB-44F3-8AEA-EE20BB4F12C7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1BC5-4F85-4A74-999F-68A91B291F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7865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9C6DA-D2CB-44F3-8AEA-EE20BB4F12C7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1BC5-4F85-4A74-999F-68A91B291F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5900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9C6DA-D2CB-44F3-8AEA-EE20BB4F12C7}" type="datetimeFigureOut">
              <a:rPr lang="ru-RU" smtClean="0"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11BC5-4F85-4A74-999F-68A91B291F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221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4" y="260648"/>
            <a:ext cx="9115189" cy="6336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30304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Ирина</dc:creator>
  <cp:lastModifiedBy>Ирина</cp:lastModifiedBy>
  <cp:revision>1</cp:revision>
  <dcterms:created xsi:type="dcterms:W3CDTF">2015-04-07T20:06:09Z</dcterms:created>
  <dcterms:modified xsi:type="dcterms:W3CDTF">2015-04-07T20:08:43Z</dcterms:modified>
</cp:coreProperties>
</file>