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72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6" r:id="rId11"/>
    <p:sldId id="275" r:id="rId12"/>
    <p:sldId id="276" r:id="rId13"/>
    <p:sldId id="268" r:id="rId14"/>
    <p:sldId id="267" r:id="rId15"/>
    <p:sldId id="265" r:id="rId16"/>
    <p:sldId id="273" r:id="rId17"/>
    <p:sldId id="274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BB8CC-1255-46F7-9CDB-107F6585B5D2}" type="datetimeFigureOut">
              <a:rPr lang="ru-RU" smtClean="0"/>
              <a:t>10.04.2015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1CA91-5C1A-4AF3-BCB5-A34188BB6E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6719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BB8CC-1255-46F7-9CDB-107F6585B5D2}" type="datetimeFigureOut">
              <a:rPr lang="ru-RU" smtClean="0"/>
              <a:t>10.04.2015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1CA91-5C1A-4AF3-BCB5-A34188BB6E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2766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BB8CC-1255-46F7-9CDB-107F6585B5D2}" type="datetimeFigureOut">
              <a:rPr lang="ru-RU" smtClean="0"/>
              <a:t>10.04.2015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1CA91-5C1A-4AF3-BCB5-A34188BB6E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6778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BB8CC-1255-46F7-9CDB-107F6585B5D2}" type="datetimeFigureOut">
              <a:rPr lang="ru-RU" smtClean="0"/>
              <a:t>10.04.2015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1CA91-5C1A-4AF3-BCB5-A34188BB6E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5691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BB8CC-1255-46F7-9CDB-107F6585B5D2}" type="datetimeFigureOut">
              <a:rPr lang="ru-RU" smtClean="0"/>
              <a:t>10.04.2015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1CA91-5C1A-4AF3-BCB5-A34188BB6E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0870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BB8CC-1255-46F7-9CDB-107F6585B5D2}" type="datetimeFigureOut">
              <a:rPr lang="ru-RU" smtClean="0"/>
              <a:t>10.04.2015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1CA91-5C1A-4AF3-BCB5-A34188BB6E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6111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BB8CC-1255-46F7-9CDB-107F6585B5D2}" type="datetimeFigureOut">
              <a:rPr lang="ru-RU" smtClean="0"/>
              <a:t>10.04.2015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1CA91-5C1A-4AF3-BCB5-A34188BB6E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792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BB8CC-1255-46F7-9CDB-107F6585B5D2}" type="datetimeFigureOut">
              <a:rPr lang="ru-RU" smtClean="0"/>
              <a:t>10.04.2015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1CA91-5C1A-4AF3-BCB5-A34188BB6E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8934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BB8CC-1255-46F7-9CDB-107F6585B5D2}" type="datetimeFigureOut">
              <a:rPr lang="ru-RU" smtClean="0"/>
              <a:t>10.04.2015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1CA91-5C1A-4AF3-BCB5-A34188BB6E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8914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BB8CC-1255-46F7-9CDB-107F6585B5D2}" type="datetimeFigureOut">
              <a:rPr lang="ru-RU" smtClean="0"/>
              <a:t>10.04.2015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1CA91-5C1A-4AF3-BCB5-A34188BB6E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642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BB8CC-1255-46F7-9CDB-107F6585B5D2}" type="datetimeFigureOut">
              <a:rPr lang="ru-RU" smtClean="0"/>
              <a:t>10.04.2015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1CA91-5C1A-4AF3-BCB5-A34188BB6E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0016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BBB8CC-1255-46F7-9CDB-107F6585B5D2}" type="datetimeFigureOut">
              <a:rPr lang="ru-RU" smtClean="0"/>
              <a:t>10.04.2015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41CA91-5C1A-4AF3-BCB5-A34188BB6E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32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43632"/>
            <a:ext cx="91694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 descr="C:\Users\user\Desktop\2014-2015 учебный год\ФОТО 2014-2015\Мой дед\100_569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35" t="2430" r="9135" b="8057"/>
          <a:stretch/>
        </p:blipFill>
        <p:spPr bwMode="auto">
          <a:xfrm>
            <a:off x="5148064" y="244763"/>
            <a:ext cx="3851920" cy="459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7624" y="5414268"/>
            <a:ext cx="7200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Чигарев Сергей Яковлевич</a:t>
            </a:r>
          </a:p>
          <a:p>
            <a:r>
              <a:rPr lang="ru-RU" sz="3600" b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1910 </a:t>
            </a:r>
            <a:r>
              <a:rPr lang="ru-RU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рождения</a:t>
            </a:r>
            <a:endParaRPr lang="ru-RU" sz="36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1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6350"/>
            <a:ext cx="91694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 descr="C:\Users\user\Desktop\2014-2015 учебный год\ФОТО 2014-2015\Мой дед\100_583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2" t="19561" r="16551" b="10842"/>
          <a:stretch/>
        </p:blipFill>
        <p:spPr bwMode="auto">
          <a:xfrm>
            <a:off x="4788024" y="1069818"/>
            <a:ext cx="4230478" cy="576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7009" y="260648"/>
            <a:ext cx="45202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Подлинные документы</a:t>
            </a:r>
          </a:p>
        </p:txBody>
      </p:sp>
    </p:spTree>
    <p:extLst>
      <p:ext uri="{BB962C8B-B14F-4D97-AF65-F5344CB8AC3E}">
        <p14:creationId xmlns:p14="http://schemas.microsoft.com/office/powerpoint/2010/main" val="6577698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bc5f3ef3ba1ed71e7f3da4f6d274cac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733"/>
            <a:ext cx="9144000" cy="686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2014-2015 учебный год\ФОТО 2014-2015\Мой дед\100_569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6" r="6441" b="3815"/>
          <a:stretch/>
        </p:blipFill>
        <p:spPr bwMode="auto">
          <a:xfrm>
            <a:off x="4572000" y="2336134"/>
            <a:ext cx="4524114" cy="4464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107504" y="116632"/>
            <a:ext cx="4572000" cy="403187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ноября демобилизован по ранению.</a:t>
            </a:r>
          </a:p>
          <a:p>
            <a:r>
              <a:rPr lang="ru-RU" sz="32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группа инвалидности.</a:t>
            </a:r>
          </a:p>
          <a:p>
            <a:r>
              <a:rPr lang="ru-RU" sz="32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лет работал в родном селе, воспитывал внуков.</a:t>
            </a:r>
          </a:p>
        </p:txBody>
      </p:sp>
    </p:spTree>
    <p:extLst>
      <p:ext uri="{BB962C8B-B14F-4D97-AF65-F5344CB8AC3E}">
        <p14:creationId xmlns:p14="http://schemas.microsoft.com/office/powerpoint/2010/main" val="30390808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50718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6350"/>
            <a:ext cx="91694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 descr="C:\Users\user\Desktop\2014-2015 учебный год\ФОТО 2014-2015\Мой дед\100_57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008"/>
            <a:ext cx="2456498" cy="3275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user\Desktop\2014-2015 учебный год\ФОТО 2014-2015\Мой дед\100_57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091" y="2691234"/>
            <a:ext cx="2603122" cy="347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C:\Users\user\Desktop\2014-2015 учебный год\ФОТО 2014-2015\Мой дед\100_57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190289"/>
            <a:ext cx="3605580" cy="2703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66886" y="141124"/>
            <a:ext cx="59375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                     </a:t>
            </a:r>
            <a:r>
              <a:rPr lang="ru-RU" sz="32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ПОБЕДА</a:t>
            </a:r>
          </a:p>
          <a:p>
            <a:r>
              <a:rPr lang="ru-RU" sz="32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ОДНА </a:t>
            </a:r>
            <a:r>
              <a:rPr lang="ru-RU" sz="32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ВСЕХ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619672" y="6178906"/>
            <a:ext cx="45232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Чигарев Давид Яковлевич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3569615"/>
            <a:ext cx="243117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           Чигарев </a:t>
            </a:r>
          </a:p>
          <a:p>
            <a:r>
              <a:rPr lang="ru-RU" sz="20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Василий </a:t>
            </a:r>
            <a:r>
              <a:rPr lang="ru-RU" sz="20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Давидович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469676" y="5157193"/>
            <a:ext cx="44228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Чигарев </a:t>
            </a:r>
          </a:p>
          <a:p>
            <a:r>
              <a:rPr lang="ru-RU" sz="20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Александр </a:t>
            </a:r>
            <a:r>
              <a:rPr lang="ru-RU" sz="20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Давидович</a:t>
            </a:r>
          </a:p>
          <a:p>
            <a:r>
              <a:rPr lang="ru-RU" sz="20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Токарев </a:t>
            </a:r>
          </a:p>
          <a:p>
            <a:r>
              <a:rPr lang="ru-RU" sz="20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Капитон </a:t>
            </a:r>
            <a:r>
              <a:rPr lang="ru-RU" sz="20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Васильевич</a:t>
            </a:r>
          </a:p>
        </p:txBody>
      </p:sp>
    </p:spTree>
    <p:extLst>
      <p:ext uri="{BB962C8B-B14F-4D97-AF65-F5344CB8AC3E}">
        <p14:creationId xmlns:p14="http://schemas.microsoft.com/office/powerpoint/2010/main" val="3298751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6350"/>
            <a:ext cx="91694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 descr="C:\Users\user\Desktop\2014-2015 учебный год\ФОТО 2014-2015\Мой дед\100_57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21631"/>
            <a:ext cx="3165406" cy="422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user\Desktop\2014-2015 учебный год\ФОТО 2014-2015\Мой дед\100_57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692696"/>
            <a:ext cx="2649264" cy="3532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5088" y="580526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Чигарев Давид Яковлевич</a:t>
            </a:r>
          </a:p>
          <a:p>
            <a:r>
              <a:rPr lang="ru-RU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1900 </a:t>
            </a:r>
            <a:r>
              <a:rPr lang="ru-RU" sz="24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рождения</a:t>
            </a:r>
            <a:r>
              <a:rPr lang="ru-RU" dirty="0"/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562714" y="4281770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Участник </a:t>
            </a:r>
            <a:r>
              <a:rPr lang="ru-RU" sz="24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воин:</a:t>
            </a:r>
          </a:p>
          <a:p>
            <a:r>
              <a:rPr lang="ru-RU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Гражданской </a:t>
            </a:r>
            <a:r>
              <a:rPr lang="ru-RU" sz="24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войны</a:t>
            </a:r>
          </a:p>
          <a:p>
            <a:r>
              <a:rPr lang="ru-RU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Финской войны</a:t>
            </a:r>
          </a:p>
          <a:p>
            <a:r>
              <a:rPr lang="ru-RU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Великой Отечественной войны</a:t>
            </a:r>
          </a:p>
          <a:p>
            <a:r>
              <a:rPr lang="ru-RU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Японской </a:t>
            </a:r>
            <a:r>
              <a:rPr lang="ru-RU" sz="24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войны</a:t>
            </a:r>
          </a:p>
        </p:txBody>
      </p:sp>
    </p:spTree>
    <p:extLst>
      <p:ext uri="{BB962C8B-B14F-4D97-AF65-F5344CB8AC3E}">
        <p14:creationId xmlns:p14="http://schemas.microsoft.com/office/powerpoint/2010/main" val="3323237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6350"/>
            <a:ext cx="91694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7" y="-19050"/>
            <a:ext cx="91694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user\Desktop\2014-2015 учебный год\ФОТО 2014-2015\Мой дед\100_57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38" t="-14025" r="12455" b="20771"/>
          <a:stretch/>
        </p:blipFill>
        <p:spPr bwMode="auto">
          <a:xfrm>
            <a:off x="5084796" y="-676661"/>
            <a:ext cx="4110951" cy="568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5589240"/>
            <a:ext cx="5616625" cy="52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5934075" cy="341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71281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6350"/>
            <a:ext cx="91694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6336704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51871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" y="0"/>
            <a:ext cx="91559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7303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6350"/>
            <a:ext cx="91694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304256" cy="2815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3538" y="4725144"/>
            <a:ext cx="831692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ru-RU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Призван </a:t>
            </a:r>
            <a:r>
              <a:rPr lang="ru-RU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защищать Родину 22 мая 1942 </a:t>
            </a:r>
            <a:r>
              <a:rPr lang="ru-RU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года</a:t>
            </a:r>
            <a:endParaRPr lang="ru-RU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ru-RU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3-й Сталинградский </a:t>
            </a:r>
            <a:r>
              <a:rPr lang="ru-RU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мотострелковый </a:t>
            </a:r>
            <a:r>
              <a:rPr lang="ru-RU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корпус</a:t>
            </a:r>
            <a:r>
              <a:rPr lang="ru-RU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</a:t>
            </a:r>
          </a:p>
          <a:p>
            <a:r>
              <a:rPr lang="ru-RU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8 бригада, рядовой автоматчик</a:t>
            </a:r>
          </a:p>
        </p:txBody>
      </p:sp>
    </p:spTree>
    <p:extLst>
      <p:ext uri="{BB962C8B-B14F-4D97-AF65-F5344CB8AC3E}">
        <p14:creationId xmlns:p14="http://schemas.microsoft.com/office/powerpoint/2010/main" val="137122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bc5f3ef3ba1ed71e7f3da4f6d274cac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7" y="0"/>
            <a:ext cx="9145016" cy="6865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ser\Desktop\2014-2015 учебный год\ФОТО 2014-2015\Мой дед\100_583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" t="19253" r="2204" b="17624"/>
          <a:stretch/>
        </p:blipFill>
        <p:spPr bwMode="auto">
          <a:xfrm>
            <a:off x="181270" y="2348880"/>
            <a:ext cx="8780443" cy="4175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212334"/>
            <a:ext cx="61206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Подлинные документы</a:t>
            </a:r>
          </a:p>
        </p:txBody>
      </p:sp>
    </p:spTree>
    <p:extLst>
      <p:ext uri="{BB962C8B-B14F-4D97-AF65-F5344CB8AC3E}">
        <p14:creationId xmlns:p14="http://schemas.microsoft.com/office/powerpoint/2010/main" val="92636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bc5f3ef3ba1ed71e7f3da4f6d274cac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61019" cy="687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2014-2015 учебный год\ФОТО 2014-2015\Мой дед\100_56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430" y="764704"/>
            <a:ext cx="4387243" cy="5850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249966" y="5860520"/>
            <a:ext cx="40006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Семья Чигаревых</a:t>
            </a:r>
          </a:p>
        </p:txBody>
      </p:sp>
    </p:spTree>
    <p:extLst>
      <p:ext uri="{BB962C8B-B14F-4D97-AF65-F5344CB8AC3E}">
        <p14:creationId xmlns:p14="http://schemas.microsoft.com/office/powerpoint/2010/main" val="215265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6350"/>
            <a:ext cx="916305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404813"/>
            <a:ext cx="8066087" cy="60531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932040" y="5805263"/>
            <a:ext cx="31121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кругу родных</a:t>
            </a:r>
          </a:p>
        </p:txBody>
      </p:sp>
    </p:spTree>
    <p:extLst>
      <p:ext uri="{BB962C8B-B14F-4D97-AF65-F5344CB8AC3E}">
        <p14:creationId xmlns:p14="http://schemas.microsoft.com/office/powerpoint/2010/main" val="389244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6350"/>
            <a:ext cx="916305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3" r="3719" b="2792"/>
          <a:stretch/>
        </p:blipFill>
        <p:spPr bwMode="auto">
          <a:xfrm>
            <a:off x="2123728" y="0"/>
            <a:ext cx="7020272" cy="6879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6165304"/>
            <a:ext cx="48422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Ордена и медали Родины</a:t>
            </a:r>
          </a:p>
        </p:txBody>
      </p:sp>
    </p:spTree>
    <p:extLst>
      <p:ext uri="{BB962C8B-B14F-4D97-AF65-F5344CB8AC3E}">
        <p14:creationId xmlns:p14="http://schemas.microsoft.com/office/powerpoint/2010/main" val="173547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6350"/>
            <a:ext cx="91694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 descr="C:\Users\user\Desktop\2014-2015 учебный год\ФОТО 2014-2015\Мой дед\100_582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72" t="7982" r="15561" b="22653"/>
          <a:stretch/>
        </p:blipFill>
        <p:spPr bwMode="auto">
          <a:xfrm>
            <a:off x="2411760" y="2996952"/>
            <a:ext cx="6744940" cy="3778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1654" y="260648"/>
            <a:ext cx="45202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Подлинные документы</a:t>
            </a:r>
          </a:p>
        </p:txBody>
      </p:sp>
    </p:spTree>
    <p:extLst>
      <p:ext uri="{BB962C8B-B14F-4D97-AF65-F5344CB8AC3E}">
        <p14:creationId xmlns:p14="http://schemas.microsoft.com/office/powerpoint/2010/main" val="27800510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6350"/>
            <a:ext cx="91694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 descr="C:\Users\user\Desktop\2014-2015 учебный год\ФОТО 2014-2015\Мой дед\100_582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5" t="12687" r="2888" b="11212"/>
          <a:stretch/>
        </p:blipFill>
        <p:spPr bwMode="auto">
          <a:xfrm>
            <a:off x="2339752" y="2852936"/>
            <a:ext cx="6929056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332656"/>
            <a:ext cx="45202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Подлинные документы</a:t>
            </a:r>
          </a:p>
        </p:txBody>
      </p:sp>
    </p:spTree>
    <p:extLst>
      <p:ext uri="{BB962C8B-B14F-4D97-AF65-F5344CB8AC3E}">
        <p14:creationId xmlns:p14="http://schemas.microsoft.com/office/powerpoint/2010/main" val="221680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6350"/>
            <a:ext cx="91694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 descr="C:\Users\user\Desktop\2014-2015 учебный год\ФОТО 2014-2015\Мой дед\100_582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1" b="8184"/>
          <a:stretch/>
        </p:blipFill>
        <p:spPr bwMode="auto">
          <a:xfrm>
            <a:off x="2520678" y="2660573"/>
            <a:ext cx="6582296" cy="419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88640"/>
            <a:ext cx="45202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Подлинные документы</a:t>
            </a:r>
          </a:p>
        </p:txBody>
      </p:sp>
    </p:spTree>
    <p:extLst>
      <p:ext uri="{BB962C8B-B14F-4D97-AF65-F5344CB8AC3E}">
        <p14:creationId xmlns:p14="http://schemas.microsoft.com/office/powerpoint/2010/main" val="157456852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112</Words>
  <Application>Microsoft Office PowerPoint</Application>
  <PresentationFormat>Экран (4:3)</PresentationFormat>
  <Paragraphs>33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44</cp:revision>
  <dcterms:created xsi:type="dcterms:W3CDTF">2015-04-07T10:35:38Z</dcterms:created>
  <dcterms:modified xsi:type="dcterms:W3CDTF">2015-04-10T09:14:56Z</dcterms:modified>
</cp:coreProperties>
</file>