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8" r:id="rId4"/>
    <p:sldId id="258" r:id="rId5"/>
    <p:sldId id="268" r:id="rId6"/>
    <p:sldId id="269" r:id="rId7"/>
    <p:sldId id="259" r:id="rId8"/>
    <p:sldId id="260" r:id="rId9"/>
    <p:sldId id="261" r:id="rId10"/>
    <p:sldId id="262" r:id="rId11"/>
    <p:sldId id="270" r:id="rId12"/>
    <p:sldId id="273" r:id="rId13"/>
    <p:sldId id="263" r:id="rId14"/>
    <p:sldId id="274" r:id="rId15"/>
    <p:sldId id="275" r:id="rId16"/>
    <p:sldId id="276" r:id="rId17"/>
    <p:sldId id="277" r:id="rId18"/>
    <p:sldId id="271" r:id="rId19"/>
    <p:sldId id="26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46" d="100"/>
          <a:sy n="46" d="100"/>
        </p:scale>
        <p:origin x="1656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E5E5E-8CB9-4084-92C8-2FBA4D07E1A5}" type="datetimeFigureOut">
              <a:rPr lang="ru-RU" smtClean="0"/>
              <a:t>30.12.2014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7A055-9D46-4F8F-AFE8-1128EBB6A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650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7A055-9D46-4F8F-AFE8-1128EBB6A6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68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7A055-9D46-4F8F-AFE8-1128EBB6A60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405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3805-4ACD-4C9C-9267-EEC7B1592DAF}" type="datetimeFigureOut">
              <a:rPr lang="ru-RU" smtClean="0"/>
              <a:t>30.12.2014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F7BD-DED2-49BD-BFD7-2760A6E3C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634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3805-4ACD-4C9C-9267-EEC7B1592DAF}" type="datetimeFigureOut">
              <a:rPr lang="ru-RU" smtClean="0"/>
              <a:t>30.12.2014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F7BD-DED2-49BD-BFD7-2760A6E3C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3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3805-4ACD-4C9C-9267-EEC7B1592DAF}" type="datetimeFigureOut">
              <a:rPr lang="ru-RU" smtClean="0"/>
              <a:t>30.12.2014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F7BD-DED2-49BD-BFD7-2760A6E3C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630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3805-4ACD-4C9C-9267-EEC7B1592DAF}" type="datetimeFigureOut">
              <a:rPr lang="ru-RU" smtClean="0"/>
              <a:t>30.12.2014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F7BD-DED2-49BD-BFD7-2760A6E3C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745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3805-4ACD-4C9C-9267-EEC7B1592DAF}" type="datetimeFigureOut">
              <a:rPr lang="ru-RU" smtClean="0"/>
              <a:t>30.12.2014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F7BD-DED2-49BD-BFD7-2760A6E3C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206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3805-4ACD-4C9C-9267-EEC7B1592DAF}" type="datetimeFigureOut">
              <a:rPr lang="ru-RU" smtClean="0"/>
              <a:t>30.12.2014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F7BD-DED2-49BD-BFD7-2760A6E3C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85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3805-4ACD-4C9C-9267-EEC7B1592DAF}" type="datetimeFigureOut">
              <a:rPr lang="ru-RU" smtClean="0"/>
              <a:t>30.12.2014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F7BD-DED2-49BD-BFD7-2760A6E3C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739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3805-4ACD-4C9C-9267-EEC7B1592DAF}" type="datetimeFigureOut">
              <a:rPr lang="ru-RU" smtClean="0"/>
              <a:t>30.12.2014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F7BD-DED2-49BD-BFD7-2760A6E3C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939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3805-4ACD-4C9C-9267-EEC7B1592DAF}" type="datetimeFigureOut">
              <a:rPr lang="ru-RU" smtClean="0"/>
              <a:t>30.12.2014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F7BD-DED2-49BD-BFD7-2760A6E3C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505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3805-4ACD-4C9C-9267-EEC7B1592DAF}" type="datetimeFigureOut">
              <a:rPr lang="ru-RU" smtClean="0"/>
              <a:t>30.12.2014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F7BD-DED2-49BD-BFD7-2760A6E3C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698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3805-4ACD-4C9C-9267-EEC7B1592DAF}" type="datetimeFigureOut">
              <a:rPr lang="ru-RU" smtClean="0"/>
              <a:t>30.12.2014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F7BD-DED2-49BD-BFD7-2760A6E3C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6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73805-4ACD-4C9C-9267-EEC7B1592DAF}" type="datetimeFigureOut">
              <a:rPr lang="ru-RU" smtClean="0"/>
              <a:t>30.12.2014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CF7BD-DED2-49BD-BFD7-2760A6E3C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1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5"/>
          <a:stretch/>
        </p:blipFill>
        <p:spPr>
          <a:xfrm>
            <a:off x="0" y="-155917"/>
            <a:ext cx="12192001" cy="70139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9489" y="3725287"/>
            <a:ext cx="11394831" cy="292387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dirty="0" smtClean="0">
                <a:ln/>
                <a:solidFill>
                  <a:schemeClr val="accent4"/>
                </a:solidFill>
              </a:rPr>
              <a:t>Человек   с большой  буквы – </a:t>
            </a:r>
            <a:r>
              <a:rPr lang="ru-RU" sz="3200" b="1" dirty="0" err="1" smtClean="0">
                <a:ln/>
                <a:solidFill>
                  <a:schemeClr val="accent4"/>
                </a:solidFill>
              </a:rPr>
              <a:t>Присухин</a:t>
            </a:r>
            <a:r>
              <a:rPr lang="ru-RU" sz="3200" b="1" dirty="0" smtClean="0">
                <a:ln/>
                <a:solidFill>
                  <a:schemeClr val="accent4"/>
                </a:solidFill>
              </a:rPr>
              <a:t> Мирон Егорович</a:t>
            </a:r>
          </a:p>
          <a:p>
            <a:pPr algn="r"/>
            <a:endParaRPr lang="ru-RU" b="1" dirty="0" smtClean="0">
              <a:ln/>
              <a:solidFill>
                <a:schemeClr val="accent4"/>
              </a:solidFill>
            </a:endParaRPr>
          </a:p>
          <a:p>
            <a:pPr algn="r"/>
            <a:r>
              <a:rPr lang="ru-RU" b="1" dirty="0" smtClean="0">
                <a:ln/>
                <a:solidFill>
                  <a:schemeClr val="accent4"/>
                </a:solidFill>
              </a:rPr>
              <a:t>Годы  пройдут  за  годами , </a:t>
            </a:r>
          </a:p>
          <a:p>
            <a:pPr algn="r"/>
            <a:r>
              <a:rPr lang="ru-RU" b="1" dirty="0" smtClean="0">
                <a:ln/>
                <a:solidFill>
                  <a:schemeClr val="accent4"/>
                </a:solidFill>
              </a:rPr>
              <a:t>                                                                                                      Но  память  о русском   солдате </a:t>
            </a:r>
          </a:p>
          <a:p>
            <a:pPr algn="r"/>
            <a:r>
              <a:rPr lang="ru-RU" b="1" dirty="0" smtClean="0">
                <a:ln/>
                <a:solidFill>
                  <a:schemeClr val="accent4"/>
                </a:solidFill>
              </a:rPr>
              <a:t>                                                                                                      Останется  с  нами   всегда .</a:t>
            </a:r>
          </a:p>
          <a:p>
            <a:pPr algn="r"/>
            <a:r>
              <a:rPr lang="ru-RU" sz="1600" b="1" dirty="0" smtClean="0">
                <a:ln/>
                <a:solidFill>
                  <a:schemeClr val="accent4"/>
                </a:solidFill>
              </a:rPr>
              <a:t> </a:t>
            </a:r>
          </a:p>
          <a:p>
            <a:pPr algn="ctr"/>
            <a:endParaRPr lang="ru-RU" sz="3200" b="1" dirty="0" smtClean="0">
              <a:ln/>
              <a:solidFill>
                <a:schemeClr val="accent4"/>
              </a:solidFill>
            </a:endParaRPr>
          </a:p>
          <a:p>
            <a:pPr algn="ctr"/>
            <a:endParaRPr lang="ru-RU" sz="32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5" name="Русский военный марш - День Победы - мину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519" y="4882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1624085"/>
            <a:ext cx="13306567" cy="10017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9527" y="560608"/>
            <a:ext cx="60081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Как  рассказывали  его близкие , Мирон Егорович  был  человеком  исключительно  честным  с  собой  и с другими.  Терпеть  не мог  лжи, подхалимства  и подлости.  Он  был очень неординарным и  талантливым  человеком : отлично  знал  немецкий  язык, математику,  хорошо  от природы  рисовал , любил  географию.  На  всю стену  его  комнаты висела большая карта  мира. Его  мечта  была  стать  летчиком.  Он  прошел  три  войны и не разу  не был  ранен, как  говорят  «родился в  рубашке» .</a:t>
            </a:r>
            <a:endParaRPr lang="ru-RU" sz="2000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6" t="50696" r="2217"/>
          <a:stretch/>
        </p:blipFill>
        <p:spPr>
          <a:xfrm>
            <a:off x="921238" y="311727"/>
            <a:ext cx="3962489" cy="5404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1367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1624085"/>
            <a:ext cx="13306567" cy="100174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32"/>
          <a:stretch/>
        </p:blipFill>
        <p:spPr>
          <a:xfrm>
            <a:off x="3514823" y="1163782"/>
            <a:ext cx="4994030" cy="5298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425" y="561110"/>
            <a:ext cx="4556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Мирон Егорович имел много наград.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800830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1624085"/>
            <a:ext cx="13306567" cy="100174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1"/>
          <a:stretch/>
        </p:blipFill>
        <p:spPr>
          <a:xfrm>
            <a:off x="3736966" y="123092"/>
            <a:ext cx="4549743" cy="641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943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1624085"/>
            <a:ext cx="13306567" cy="10017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1469" y="560608"/>
            <a:ext cx="109062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После  войны  Мирон  Егорович  трудился  помощником  машиниста  паровоза,  затем  шофером.   Он  имел  множество  благодарностей  и  награждён  медалью «Ветеран  труда»  за  долголетний  и добросовестный  труд. </a:t>
            </a:r>
            <a:endParaRPr lang="ru-RU" sz="2000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indent="457200"/>
            <a:r>
              <a:rPr lang="ru-RU" sz="2000" i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Мирон  Егорович  с женой  воспитали   двоих  детей  и  троих  внуков . </a:t>
            </a:r>
            <a:endParaRPr lang="ru-RU" sz="2000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indent="457200"/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Умер  он  17  февраля  1999 года в  возрасте 80  лет. </a:t>
            </a:r>
          </a:p>
          <a:p>
            <a:pPr indent="457200"/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ru-RU" sz="2000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292" y="2638140"/>
            <a:ext cx="6200593" cy="43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48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1624085"/>
            <a:ext cx="13306567" cy="10017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1469" y="560608"/>
            <a:ext cx="10906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" r="48073"/>
          <a:stretch/>
        </p:blipFill>
        <p:spPr>
          <a:xfrm>
            <a:off x="3733081" y="158262"/>
            <a:ext cx="4783016" cy="643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572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1624085"/>
            <a:ext cx="13306567" cy="10017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1469" y="560608"/>
            <a:ext cx="10906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6" b="54359"/>
          <a:stretch/>
        </p:blipFill>
        <p:spPr>
          <a:xfrm>
            <a:off x="1776282" y="389703"/>
            <a:ext cx="8471112" cy="59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511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1624085"/>
            <a:ext cx="13306567" cy="10017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1469" y="560608"/>
            <a:ext cx="10906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8" b="2137"/>
          <a:stretch/>
        </p:blipFill>
        <p:spPr>
          <a:xfrm rot="5400000">
            <a:off x="3145482" y="956390"/>
            <a:ext cx="5958213" cy="485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31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1624085"/>
            <a:ext cx="13306567" cy="10017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1469" y="560608"/>
            <a:ext cx="10906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21"/>
          <a:stretch/>
        </p:blipFill>
        <p:spPr>
          <a:xfrm rot="5400000">
            <a:off x="2948389" y="1529881"/>
            <a:ext cx="6352399" cy="37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880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1624085"/>
            <a:ext cx="13306567" cy="100174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65" b="51795"/>
          <a:stretch/>
        </p:blipFill>
        <p:spPr>
          <a:xfrm>
            <a:off x="1483058" y="235947"/>
            <a:ext cx="9057559" cy="629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468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5"/>
          <a:stretch/>
        </p:blipFill>
        <p:spPr>
          <a:xfrm>
            <a:off x="1" y="-155917"/>
            <a:ext cx="12191999" cy="70139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9740" y="4088249"/>
            <a:ext cx="11394831" cy="233910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dirty="0" smtClean="0">
                <a:ln/>
                <a:solidFill>
                  <a:schemeClr val="accent4"/>
                </a:solidFill>
              </a:rPr>
              <a:t>Вечная  ему  память !  Его  подвиг , отвага  и  доблесть останутся  в нашей  памяти  навсегда. </a:t>
            </a:r>
          </a:p>
          <a:p>
            <a:pPr algn="r"/>
            <a:endParaRPr lang="ru-RU" b="1" dirty="0" smtClean="0">
              <a:ln/>
              <a:solidFill>
                <a:schemeClr val="accent4"/>
              </a:solidFill>
            </a:endParaRPr>
          </a:p>
          <a:p>
            <a:pPr algn="ctr"/>
            <a:endParaRPr lang="ru-RU" sz="3200" b="1" dirty="0" smtClean="0">
              <a:ln/>
              <a:solidFill>
                <a:schemeClr val="accent4"/>
              </a:solidFill>
            </a:endParaRPr>
          </a:p>
          <a:p>
            <a:pPr algn="ctr"/>
            <a:endParaRPr lang="ru-RU" sz="32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093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1624085"/>
            <a:ext cx="13306567" cy="10017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1469" y="560608"/>
            <a:ext cx="627524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День  Победы  - праздник ,  ставший  всенародным ,  потому  что  нет  в нашей  стране  такой  семьи ,  которой  не коснулась  бы  своим  черным  крылом  самая  страшная  из  войн  -  Великая  Отечественная .</a:t>
            </a:r>
          </a:p>
          <a:p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	Я хочу  рассказать  о своём  прадеде 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Присухине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 Мироне  Егоровиче -  ветеране  войны .   Узнала  я о нём   из  рассказов  моей  бабушки  Валентины 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Мироновны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. 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	Родился 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он  9  августа  1918  года  в  Курской  области , 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Корочанском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 районе  с/с 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Мазикинский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 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Наш прадедушка  очень  любил  учиться.  Школа  находилась  в  12 километрах   от  его  дома,  и  ему  часто  приходилось  пешком добираться до школы.  По  окончании  7  классов  на  отлично ,  он пошел  работать  в колхоз  учетчиком  на  полях.  Как  говорил сам Мирон Егорович ,  жизнь   закаляла  его  с  детства .  Подростком  ему  приходилось  работать  на  поле,  боронить , сеять, собирать  урожай,  косить  сено. </a:t>
            </a:r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6" t="597" r="-273" b="51642"/>
          <a:stretch/>
        </p:blipFill>
        <p:spPr>
          <a:xfrm>
            <a:off x="7178721" y="245659"/>
            <a:ext cx="4238633" cy="5998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6048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1624085"/>
            <a:ext cx="13306567" cy="100174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8" t="38788" b="1"/>
          <a:stretch/>
        </p:blipFill>
        <p:spPr>
          <a:xfrm>
            <a:off x="2027329" y="838871"/>
            <a:ext cx="7969017" cy="509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2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1624085"/>
            <a:ext cx="13306567" cy="10017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1469" y="560608"/>
            <a:ext cx="109062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12  октября  1938  года  он был  призван  на  службу  в армию .  В  те  годы в  армию  призывались  на  три  года .  С  октября  1938 года  по  декабрь  1939 года  служил  курсантом  в  Отдельном  танковом  батальоне  в/ч  8685 .  В  декабре  1939 года  был  переведен  в  Отдельный  авто – батальон  в/ч  521   шофером. Мирон  Егорович  принимал   участие в  </a:t>
            </a:r>
            <a:r>
              <a:rPr lang="ru-RU" sz="2000" i="1" dirty="0" err="1" smtClean="0">
                <a:solidFill>
                  <a:schemeClr val="bg2">
                    <a:lumMod val="25000"/>
                  </a:schemeClr>
                </a:solidFill>
              </a:rPr>
              <a:t>Советско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 – Финской  войне  1939 – 1940 года.</a:t>
            </a:r>
          </a:p>
          <a:p>
            <a:pPr indent="457200"/>
            <a:endParaRPr lang="ru-RU" sz="2000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" r="51002" b="51256"/>
          <a:stretch/>
        </p:blipFill>
        <p:spPr>
          <a:xfrm rot="16200000">
            <a:off x="5453117" y="1618095"/>
            <a:ext cx="3901201" cy="5664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5485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1624085"/>
            <a:ext cx="13306567" cy="100174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1905" r="4612" b="55476"/>
          <a:stretch/>
        </p:blipFill>
        <p:spPr>
          <a:xfrm>
            <a:off x="1212880" y="249557"/>
            <a:ext cx="9597915" cy="627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6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1624085"/>
            <a:ext cx="13306567" cy="100174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t="49524" r="4940" b="5238"/>
          <a:stretch/>
        </p:blipFill>
        <p:spPr>
          <a:xfrm>
            <a:off x="1635018" y="293209"/>
            <a:ext cx="8753639" cy="618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28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1624085"/>
            <a:ext cx="13306567" cy="10017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1469" y="560608"/>
            <a:ext cx="109062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В  июне  1941 года  началась Великая  Отечественная  война,  весь  советский  народ  поднялся  на  борьбу  с фашистами .  Наш прадедушка  прошёл  всю  войну  с  1941 года  по  май  1945  года.    Он  участвовал  в  боях  под  Новороссийском .  Однажды , переправляясь  на пароме  через  Керченский  пролив, немцы  начали  бомбить и  паром  был  поврежден.  Не  умея  плавать, 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Мирон Егорович 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чудом  остался  жив.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743" y="1926505"/>
            <a:ext cx="7547785" cy="513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01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1624085"/>
            <a:ext cx="13306567" cy="10017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717" y="4324233"/>
            <a:ext cx="109062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Во  время  блокады  Ленинграда , служа  шофером  на  грузовике -  полуторке ему  приходилось  возить  зимой  через  Ладожское  озеро , так  называемую «дорогу  жизни» ,  продовольствие  и  боеприпасы  в  Ленинград.  Переезжая на  машине по  Ладожскому  озеру, необходимо  было  постоянно  держать  водительскую дверь  открытой , либо  стоять на подножке  , чтобы  в случае,  если  машина начнёт  проваливаться  под  лёд  выпрыгнуть  из неё.  Страшное  это  было  время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934" y="205990"/>
            <a:ext cx="5813466" cy="39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1624085"/>
            <a:ext cx="13306567" cy="10017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1469" y="560608"/>
            <a:ext cx="109062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По  окончании  войны  </a:t>
            </a:r>
            <a:r>
              <a:rPr lang="ru-RU" sz="2000" i="1" dirty="0" err="1" smtClean="0">
                <a:solidFill>
                  <a:schemeClr val="bg2">
                    <a:lumMod val="25000"/>
                  </a:schemeClr>
                </a:solidFill>
              </a:rPr>
              <a:t>Присухин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  Мирон  Егорович  был  награждён  медалью «За  победу  над  Германией» и  продолжал  служить  в отдельном  авто-батальоне  в/ч 96 . </a:t>
            </a:r>
            <a:endParaRPr lang="ru-RU" sz="2000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indent="457200"/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Пришлось 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моему  прадедушке  столкнуться  и в  боях  с  японцами в  Советско-Японской  войне ( август -  сентябрь  1945  года) ,  за  что  тоже  был  награжден  медалью « За победу  над  Японией» .  Демобилизован  он  был  из рядов  Советской  армии  25  апреля  1946  года. </a:t>
            </a:r>
            <a:endParaRPr lang="ru-RU" sz="2000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899" y="2191824"/>
            <a:ext cx="7455877" cy="442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18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Baskerville Old Face"/>
        <a:ea typeface=""/>
        <a:cs typeface=""/>
      </a:majorFont>
      <a:minorFont>
        <a:latin typeface="Baskerville Old Fac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355</Words>
  <Application>Microsoft Office PowerPoint</Application>
  <PresentationFormat>Широкоэкранный</PresentationFormat>
  <Paragraphs>24</Paragraphs>
  <Slides>19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Baskerville Old Face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Slavik Antipov</dc:creator>
  <cp:lastModifiedBy>Slavik Antipov</cp:lastModifiedBy>
  <cp:revision>23</cp:revision>
  <dcterms:created xsi:type="dcterms:W3CDTF">2014-12-30T17:11:37Z</dcterms:created>
  <dcterms:modified xsi:type="dcterms:W3CDTF">2014-12-30T19:39:54Z</dcterms:modified>
</cp:coreProperties>
</file>