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AD66-9E01-41DC-AF4A-8EEC0B052B20}" type="datetimeFigureOut">
              <a:rPr lang="ru-RU" smtClean="0"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262B8-9707-4F45-944A-3C72FE781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AD66-9E01-41DC-AF4A-8EEC0B052B20}" type="datetimeFigureOut">
              <a:rPr lang="ru-RU" smtClean="0"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262B8-9707-4F45-944A-3C72FE781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AD66-9E01-41DC-AF4A-8EEC0B052B20}" type="datetimeFigureOut">
              <a:rPr lang="ru-RU" smtClean="0"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262B8-9707-4F45-944A-3C72FE781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AD66-9E01-41DC-AF4A-8EEC0B052B20}" type="datetimeFigureOut">
              <a:rPr lang="ru-RU" smtClean="0"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262B8-9707-4F45-944A-3C72FE781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AD66-9E01-41DC-AF4A-8EEC0B052B20}" type="datetimeFigureOut">
              <a:rPr lang="ru-RU" smtClean="0"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262B8-9707-4F45-944A-3C72FE781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AD66-9E01-41DC-AF4A-8EEC0B052B20}" type="datetimeFigureOut">
              <a:rPr lang="ru-RU" smtClean="0"/>
              <a:t>05.12.2011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262B8-9707-4F45-944A-3C72FE781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AD66-9E01-41DC-AF4A-8EEC0B052B20}" type="datetimeFigureOut">
              <a:rPr lang="ru-RU" smtClean="0"/>
              <a:t>05.12.2011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262B8-9707-4F45-944A-3C72FE781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AD66-9E01-41DC-AF4A-8EEC0B052B20}" type="datetimeFigureOut">
              <a:rPr lang="ru-RU" smtClean="0"/>
              <a:t>05.12.2011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262B8-9707-4F45-944A-3C72FE781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AD66-9E01-41DC-AF4A-8EEC0B052B20}" type="datetimeFigureOut">
              <a:rPr lang="ru-RU" smtClean="0"/>
              <a:t>05.12.2011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262B8-9707-4F45-944A-3C72FE781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AD66-9E01-41DC-AF4A-8EEC0B052B20}" type="datetimeFigureOut">
              <a:rPr lang="ru-RU" smtClean="0"/>
              <a:t>05.12.2011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262B8-9707-4F45-944A-3C72FE781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AD66-9E01-41DC-AF4A-8EEC0B052B20}" type="datetimeFigureOut">
              <a:rPr lang="ru-RU" smtClean="0"/>
              <a:t>05.12.2011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262B8-9707-4F45-944A-3C72FE7814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6AD66-9E01-41DC-AF4A-8EEC0B052B20}" type="datetimeFigureOut">
              <a:rPr lang="ru-RU" smtClean="0"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262B8-9707-4F45-944A-3C72FE7814C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9"/>
            <a:ext cx="7715304" cy="1357322"/>
          </a:xfrm>
        </p:spPr>
        <p:txBody>
          <a:bodyPr/>
          <a:lstStyle/>
          <a:p>
            <a:r>
              <a:rPr lang="ru-RU" dirty="0"/>
              <a:t>Атабиев Аллака </a:t>
            </a:r>
            <a:r>
              <a:rPr lang="ru-RU" dirty="0" smtClean="0"/>
              <a:t>Аубекирович</a:t>
            </a:r>
            <a:endParaRPr lang="ru-RU" dirty="0"/>
          </a:p>
        </p:txBody>
      </p:sp>
      <p:pic>
        <p:nvPicPr>
          <p:cNvPr id="1026" name="Picture 2" descr="D:\Мои фотки\Ж.А.З\фа\0016248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982412"/>
            <a:ext cx="3929090" cy="41278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D:\Мои фотки\Ж.А.З\фа\Фото04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4286279" cy="3214710"/>
          </a:xfrm>
          <a:prstGeom prst="rect">
            <a:avLst/>
          </a:prstGeom>
          <a:noFill/>
        </p:spPr>
      </p:pic>
      <p:pic>
        <p:nvPicPr>
          <p:cNvPr id="2054" name="Picture 6" descr="D:\Мои фотки\Ж.А.З\фа\Фото0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2852"/>
            <a:ext cx="4264160" cy="3198120"/>
          </a:xfrm>
          <a:prstGeom prst="rect">
            <a:avLst/>
          </a:prstGeom>
          <a:noFill/>
        </p:spPr>
      </p:pic>
      <p:pic>
        <p:nvPicPr>
          <p:cNvPr id="2055" name="Picture 7" descr="D:\Мои фотки\Ж.А.З\фа\Фото05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3429001"/>
            <a:ext cx="4286279" cy="3214710"/>
          </a:xfrm>
          <a:prstGeom prst="rect">
            <a:avLst/>
          </a:prstGeom>
          <a:noFill/>
        </p:spPr>
      </p:pic>
      <p:pic>
        <p:nvPicPr>
          <p:cNvPr id="2056" name="Picture 8" descr="D:\Мои фотки\Ж.А.З\фа\Фото05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411141"/>
            <a:ext cx="4287973" cy="32159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Мои фотки\Ж.А.З\фа\Фото05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52"/>
            <a:ext cx="4286279" cy="3214710"/>
          </a:xfrm>
          <a:prstGeom prst="rect">
            <a:avLst/>
          </a:prstGeom>
          <a:noFill/>
        </p:spPr>
      </p:pic>
      <p:pic>
        <p:nvPicPr>
          <p:cNvPr id="3076" name="Picture 4" descr="D:\Мои фотки\Ж.А.З\фа\Фото05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00438"/>
            <a:ext cx="4286280" cy="3214710"/>
          </a:xfrm>
          <a:prstGeom prst="rect">
            <a:avLst/>
          </a:prstGeom>
          <a:noFill/>
        </p:spPr>
      </p:pic>
      <p:pic>
        <p:nvPicPr>
          <p:cNvPr id="3077" name="Picture 5" descr="D:\Мои фотки\Ж.А.З\фа\Фото05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1357298"/>
            <a:ext cx="3145090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фотки\Ж.А.З\фа\Фото05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"/>
            <a:ext cx="2571768" cy="3429024"/>
          </a:xfrm>
          <a:prstGeom prst="rect">
            <a:avLst/>
          </a:prstGeom>
          <a:noFill/>
        </p:spPr>
      </p:pic>
      <p:pic>
        <p:nvPicPr>
          <p:cNvPr id="4099" name="Picture 3" descr="D:\Мои фотки\Ж.А.З\фа\Фото05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0"/>
            <a:ext cx="2571750" cy="3429000"/>
          </a:xfrm>
          <a:prstGeom prst="rect">
            <a:avLst/>
          </a:prstGeom>
          <a:noFill/>
        </p:spPr>
      </p:pic>
      <p:pic>
        <p:nvPicPr>
          <p:cNvPr id="4100" name="Picture 4" descr="D:\Мои фотки\Ж.А.З\фа\Фото05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"/>
            <a:ext cx="2571750" cy="3429000"/>
          </a:xfrm>
          <a:prstGeom prst="rect">
            <a:avLst/>
          </a:prstGeom>
          <a:noFill/>
        </p:spPr>
      </p:pic>
      <p:pic>
        <p:nvPicPr>
          <p:cNvPr id="4101" name="Picture 5" descr="D:\Мои фотки\Ж.А.З\фа\Фото05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428977"/>
            <a:ext cx="2571768" cy="3429023"/>
          </a:xfrm>
          <a:prstGeom prst="rect">
            <a:avLst/>
          </a:prstGeom>
          <a:noFill/>
        </p:spPr>
      </p:pic>
      <p:pic>
        <p:nvPicPr>
          <p:cNvPr id="4102" name="Picture 6" descr="D:\Мои фотки\Ж.А.З\фа\Фото053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29" y="3446858"/>
            <a:ext cx="4572033" cy="3429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Мои фотки\Ж.А.З\фа\Фото05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2571768" cy="3429024"/>
          </a:xfrm>
          <a:prstGeom prst="rect">
            <a:avLst/>
          </a:prstGeom>
          <a:noFill/>
        </p:spPr>
      </p:pic>
      <p:pic>
        <p:nvPicPr>
          <p:cNvPr id="5123" name="Picture 3" descr="D:\Мои фотки\Ж.А.З\фа\Фото05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1529" y="142852"/>
            <a:ext cx="2518189" cy="3357585"/>
          </a:xfrm>
          <a:prstGeom prst="rect">
            <a:avLst/>
          </a:prstGeom>
          <a:noFill/>
        </p:spPr>
      </p:pic>
      <p:pic>
        <p:nvPicPr>
          <p:cNvPr id="5124" name="Picture 4" descr="D:\Мои фотки\Ж.А.З\фа\Фото05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2359121"/>
            <a:ext cx="3143272" cy="4191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Атабиев Аллака Аубекирович</vt:lpstr>
      <vt:lpstr>Слайд 2</vt:lpstr>
      <vt:lpstr>Слайд 3</vt:lpstr>
      <vt:lpstr>Слайд 4</vt:lpstr>
      <vt:lpstr>Слайд 5</vt:lpstr>
    </vt:vector>
  </TitlesOfParts>
  <Company>DNA Project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Атабиев Аллака Аубекирович</dc:title>
  <dc:creator>DNA7 X86</dc:creator>
  <cp:lastModifiedBy>DNA7 X86</cp:lastModifiedBy>
  <cp:revision>4</cp:revision>
  <dcterms:created xsi:type="dcterms:W3CDTF">2011-12-05T17:24:01Z</dcterms:created>
  <dcterms:modified xsi:type="dcterms:W3CDTF">2011-12-05T17:51:51Z</dcterms:modified>
</cp:coreProperties>
</file>