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4" r:id="rId7"/>
    <p:sldId id="265" r:id="rId8"/>
    <p:sldId id="267" r:id="rId9"/>
    <p:sldId id="262" r:id="rId10"/>
    <p:sldId id="263" r:id="rId11"/>
    <p:sldId id="261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7" r:id="rId20"/>
    <p:sldId id="278" r:id="rId21"/>
    <p:sldId id="275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97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bd-memorial.ru/html/" TargetMode="External"/><Relationship Id="rId2" Type="http://schemas.openxmlformats.org/officeDocument/2006/relationships/hyperlink" Target="http://www.podvignaroda.ru/?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51216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Герой войны – мой дедушка</a:t>
            </a:r>
            <a:br>
              <a:rPr lang="ru-RU" sz="3200" dirty="0" smtClean="0"/>
            </a:br>
            <a:r>
              <a:rPr lang="ru-RU" sz="3200" dirty="0" smtClean="0"/>
              <a:t>Гриднев Николай Алексеевич</a:t>
            </a:r>
            <a:br>
              <a:rPr lang="ru-RU" sz="3200" dirty="0" smtClean="0"/>
            </a:br>
            <a:r>
              <a:rPr lang="ru-RU" sz="3200" dirty="0" smtClean="0"/>
              <a:t>1925 - 2007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7304856" cy="76964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dirty="0" smtClean="0"/>
              <a:t>Подготовила</a:t>
            </a:r>
          </a:p>
          <a:p>
            <a:pPr algn="r"/>
            <a:r>
              <a:rPr lang="ru-RU" dirty="0" err="1" smtClean="0"/>
              <a:t>Гаврина</a:t>
            </a:r>
            <a:r>
              <a:rPr lang="ru-RU" dirty="0" smtClean="0"/>
              <a:t> Дарья</a:t>
            </a:r>
            <a:endParaRPr lang="ru-RU" dirty="0"/>
          </a:p>
        </p:txBody>
      </p:sp>
      <p:pic>
        <p:nvPicPr>
          <p:cNvPr id="7169" name="Picture 1" descr="C:\Users\Оля\Desktop\моё портфолио\WP_20150418_00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63688" y="1805848"/>
            <a:ext cx="2736304" cy="48450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Участвовал во взятии Кенигсберга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Советские солдаты около СУ – 76 в Кенигсберге, после боев за город.</a:t>
            </a:r>
            <a:endParaRPr lang="ru-RU" dirty="0"/>
          </a:p>
        </p:txBody>
      </p:sp>
      <p:pic>
        <p:nvPicPr>
          <p:cNvPr id="22530" name="Picture 2" descr="&amp;Scy;&amp;ocy;&amp;vcy;&amp;iecy;&amp;tcy;&amp;scy;&amp;kcy;&amp;icy;&amp;iecy; &amp;scy;&amp;ocy;&amp;lcy;&amp;dcy;&amp;acy;&amp;tcy;&amp;ycy; &amp;vcy;&amp;ocy;&amp;zcy;&amp;lcy;&amp;iecy; &amp;Scy;&amp;Acy;&amp;Ucy; &amp;Scy;&amp;Ucy;-76 &amp;vcy; &amp;Kcy;&amp;iecy;&amp;ncy;&amp;icy;&amp;gcy;&amp;scy;&amp;bcy;&amp;iecy;&amp;rcy;&amp;gcy;&amp;iecy;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19672" y="2708919"/>
            <a:ext cx="6099665" cy="3919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Награды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Мой дедушка Николай Алексеевич, награжден медалями и орденами. </a:t>
            </a:r>
          </a:p>
          <a:p>
            <a:r>
              <a:rPr lang="ru-RU" dirty="0" smtClean="0"/>
              <a:t>Спасибо ОБД «МЕМОРИАЛ» и ЭЛЕКТРОННОМУ БАНКУ ДОКУМЕНТОВ «ПОДВИГ НАРОДА В ВЕЛИКОЙ ОТЕЧЕСТВЕННОЙ ВОЙНЕ 1941-1945 ГГ.» </a:t>
            </a:r>
          </a:p>
          <a:p>
            <a:r>
              <a:rPr lang="ru-RU" dirty="0" smtClean="0"/>
              <a:t>благодаря которым мы смогли узнать историю награждения нашего дедушки Орденами: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Орден Отечественной войны </a:t>
            </a:r>
            <a:r>
              <a:rPr lang="en-US" sz="2000" dirty="0" smtClean="0">
                <a:solidFill>
                  <a:srgbClr val="FF0000"/>
                </a:solidFill>
              </a:rPr>
              <a:t>I </a:t>
            </a:r>
            <a:r>
              <a:rPr lang="ru-RU" sz="2000" dirty="0" smtClean="0">
                <a:solidFill>
                  <a:srgbClr val="FF0000"/>
                </a:solidFill>
              </a:rPr>
              <a:t>степени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я</a:t>
            </a:r>
            <a:endParaRPr lang="ru-RU" dirty="0"/>
          </a:p>
        </p:txBody>
      </p:sp>
      <p:pic>
        <p:nvPicPr>
          <p:cNvPr id="27650" name="Picture 2" descr="http://podvignaroda.ru/filter/filterimage?path=VS/143/033-0686196-1027%2b040-1026/00000067.jpg&amp;id=23334385&amp;id1=eae70d3c7cf71f6b941192caa31143c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692696"/>
            <a:ext cx="4094715" cy="5688632"/>
          </a:xfrm>
          <a:prstGeom prst="rect">
            <a:avLst/>
          </a:prstGeom>
          <a:noFill/>
        </p:spPr>
      </p:pic>
      <p:pic>
        <p:nvPicPr>
          <p:cNvPr id="27652" name="Picture 4" descr="http://podvignaroda.ru/filter/filterimage?path=VS/143/033-0686196-1027%2b040-1026/00000069.jpg&amp;id=23334394&amp;id1=8d1d9da8863a61eb16255aa14e10ed5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5976" y="692696"/>
            <a:ext cx="4425361" cy="57342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dirty="0" smtClean="0"/>
              <a:t>Подвиг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8674" name="Picture 2" descr="http://podvignaroda.ru/filter/filterimage?path=VS/143/033-0686196-1027%2b040-1026/00000069_1.jpg&amp;id=23334387&amp;id1=2099735f99a75d87deb668a32d612f2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3717032"/>
            <a:ext cx="8568952" cy="2462268"/>
          </a:xfrm>
          <a:prstGeom prst="rect">
            <a:avLst/>
          </a:prstGeom>
          <a:noFill/>
        </p:spPr>
      </p:pic>
      <p:pic>
        <p:nvPicPr>
          <p:cNvPr id="28678" name="Picture 6" descr="http://www.chaltlib.ru/images/medali/52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75856" y="764704"/>
            <a:ext cx="2695575" cy="2838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Орден Отечественной Войны </a:t>
            </a:r>
            <a:r>
              <a:rPr lang="en-US" sz="2000" dirty="0" smtClean="0">
                <a:solidFill>
                  <a:srgbClr val="FF0000"/>
                </a:solidFill>
              </a:rPr>
              <a:t>II </a:t>
            </a:r>
            <a:r>
              <a:rPr lang="ru-RU" sz="2000" dirty="0" smtClean="0">
                <a:solidFill>
                  <a:srgbClr val="FF0000"/>
                </a:solidFill>
              </a:rPr>
              <a:t>степени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ru-RU" dirty="0" smtClean="0"/>
              <a:t>                    я</a:t>
            </a:r>
            <a:endParaRPr lang="ru-RU" dirty="0"/>
          </a:p>
        </p:txBody>
      </p:sp>
      <p:pic>
        <p:nvPicPr>
          <p:cNvPr id="29698" name="Picture 2" descr="http://podvignaroda.ru/filter/filterimage?path=VS/152/033-0686196-1497%2b040-1496/00000235.jpg&amp;id=23796149&amp;id1=2b5ca4ddf55bb90c24bd7e9ee7c6b65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764704"/>
            <a:ext cx="4176464" cy="5881145"/>
          </a:xfrm>
          <a:prstGeom prst="rect">
            <a:avLst/>
          </a:prstGeom>
          <a:noFill/>
        </p:spPr>
      </p:pic>
      <p:pic>
        <p:nvPicPr>
          <p:cNvPr id="29700" name="Picture 4" descr="http://podvignaroda.ru/filter/filterimage?path=VS/152/033-0686196-1497%2b040-1496/00000238.jpg&amp;id=23796173&amp;id1=0deb0075c7da9e194c6c1eb2f85e9a5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60032" y="764704"/>
            <a:ext cx="4134981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86409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Наградной</a:t>
            </a:r>
            <a:br>
              <a:rPr lang="ru-RU" dirty="0" smtClean="0"/>
            </a:br>
            <a:r>
              <a:rPr lang="ru-RU" dirty="0" smtClean="0"/>
              <a:t>лист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    я</a:t>
            </a:r>
            <a:endParaRPr lang="ru-RU" dirty="0"/>
          </a:p>
        </p:txBody>
      </p:sp>
      <p:pic>
        <p:nvPicPr>
          <p:cNvPr id="30722" name="Picture 2" descr="http://podvignaroda.ru/filter/filterimage?path=VS/152/033-0686196-1497%2b040-1496/00000288.jpg&amp;id=23796264&amp;id1=c28468f76de9752b42ad9ef86d2fd8cc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75856" y="188640"/>
            <a:ext cx="4442563" cy="6364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Подвиг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1746" name="Picture 2" descr="http://podvignaroda.ru/filter/filterimage?path=VS/152/033-0686196-1497%2b040-1496/00000288_1.jpg&amp;id=23796176&amp;id1=06a8efd31ddb0f0aa934e6e7639b880b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4149080"/>
            <a:ext cx="8820472" cy="2205118"/>
          </a:xfrm>
          <a:prstGeom prst="rect">
            <a:avLst/>
          </a:prstGeom>
          <a:noFill/>
        </p:spPr>
      </p:pic>
      <p:pic>
        <p:nvPicPr>
          <p:cNvPr id="31748" name="Picture 4" descr="http://www.chaltlib.ru/images/medali/54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03848" y="1196752"/>
            <a:ext cx="264795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Ранения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Николай Алексеевич был трижды ранен.</a:t>
            </a:r>
          </a:p>
          <a:p>
            <a:r>
              <a:rPr lang="ru-RU" dirty="0" smtClean="0"/>
              <a:t>Последнее тяжелое ранение получил 8 мая 1945 года у г. Данциг</a:t>
            </a:r>
            <a:endParaRPr lang="ru-RU" dirty="0"/>
          </a:p>
        </p:txBody>
      </p:sp>
      <p:pic>
        <p:nvPicPr>
          <p:cNvPr id="32770" name="Picture 2" descr="&amp;Scy;&amp;ocy;&amp;vcy;&amp;iecy;&amp;tcy;&amp;scy;&amp;kcy;&amp;acy;&amp;yacy; &amp;scy;&amp;acy;&amp;mcy;&amp;ocy;&amp;khcy;&amp;ocy;&amp;dcy;&amp;ncy;&amp;acy;&amp;yacy; &amp;acy;&amp;rcy;&amp;tcy;&amp;icy;&amp;lcy;&amp;lcy;&amp;iecy;&amp;rcy;&amp;icy;&amp;yacy; &amp;vcy;&amp;tcy;&amp;ocy;&amp;rcy;&amp;ocy;&amp;jcy; &amp;mcy;&amp;icy;&amp;rcy;&amp;ocy;&amp;vcy;&amp;ocy;&amp;jcy; &amp;vcy;&amp;ocy;&amp;jcy;&amp;ncy;&amp;ycy; &quot; uCrazy.ru - &amp;Icy;&amp;scy;&amp;tcy;&amp;ocy;&amp;chcy;&amp;ncy;&amp;icy;&amp;kcy; &amp;KHcy;&amp;ocy;&amp;rcy;&amp;ocy;&amp;shcy;&amp;iecy;&amp;gcy;&amp;ocy; &amp;Ncy;&amp;acy;&amp;scy;&amp;tcy;&amp;rcy;&amp;ocy;&amp;iecy;&amp;ncy;&amp;icy;&amp;yacy;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51720" y="3501008"/>
            <a:ext cx="5178092" cy="2508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После войны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ru-RU" dirty="0" smtClean="0"/>
              <a:t>После войны Николай Алексеевич работал шофером, женился.</a:t>
            </a:r>
          </a:p>
          <a:p>
            <a:r>
              <a:rPr lang="ru-RU" dirty="0" smtClean="0"/>
              <a:t>Появились на свет две дочери – Нина Николаевна (моя мама) и Надежда Николаевна.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2400" dirty="0" smtClean="0"/>
              <a:t>                   Прадедушка с моей бабушкой</a:t>
            </a:r>
          </a:p>
        </p:txBody>
      </p:sp>
      <p:pic>
        <p:nvPicPr>
          <p:cNvPr id="1028" name="Picture 4" descr="C:\Users\Оля\Desktop\моё портфолио\WP_20150418_00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84168" y="3140968"/>
            <a:ext cx="2004019" cy="35471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488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Дедушка дождался и правнуков.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Любимый дедушка </a:t>
            </a:r>
          </a:p>
          <a:p>
            <a:pPr>
              <a:buNone/>
            </a:pPr>
            <a:r>
              <a:rPr lang="ru-RU" dirty="0" smtClean="0"/>
              <a:t>с моим</a:t>
            </a:r>
          </a:p>
          <a:p>
            <a:pPr>
              <a:buNone/>
            </a:pPr>
            <a:r>
              <a:rPr lang="ru-RU" dirty="0" smtClean="0"/>
              <a:t>старшим сыном (1999г)</a:t>
            </a:r>
            <a:endParaRPr lang="ru-RU" dirty="0"/>
          </a:p>
        </p:txBody>
      </p:sp>
      <p:pic>
        <p:nvPicPr>
          <p:cNvPr id="2052" name="Picture 4" descr="C:\Users\Оля\Desktop\Новая папка (9)\WP_20150418_00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88024" y="1268760"/>
            <a:ext cx="2736304" cy="48432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Семья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Мой дедушка родился в 1925 году в Краснодарском крае, станица Советская.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В семье было 6 детей.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Умер любимый дедушка в 2007 году.</a:t>
            </a:r>
            <a:br>
              <a:rPr lang="ru-RU" sz="3600" dirty="0" smtClean="0"/>
            </a:br>
            <a:r>
              <a:rPr lang="ru-RU" sz="3600" dirty="0" smtClean="0"/>
              <a:t>Память о нем всегда в наших сердцах!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я</a:t>
            </a:r>
            <a:endParaRPr lang="ru-RU" dirty="0"/>
          </a:p>
        </p:txBody>
      </p:sp>
      <p:pic>
        <p:nvPicPr>
          <p:cNvPr id="3075" name="Picture 3" descr="C:\Users\Оля\Desktop\Новая папка (9)\Gl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2780928"/>
            <a:ext cx="8712968" cy="26487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 героев былых времен…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От героев былых времен не осталось порой имен.</a:t>
            </a:r>
            <a:br>
              <a:rPr lang="ru-RU" dirty="0" smtClean="0"/>
            </a:br>
            <a:r>
              <a:rPr lang="ru-RU" dirty="0" smtClean="0"/>
              <a:t>Те, кто приняли смертный бой, стали просто землей и травой.</a:t>
            </a:r>
            <a:br>
              <a:rPr lang="ru-RU" dirty="0" smtClean="0"/>
            </a:br>
            <a:r>
              <a:rPr lang="ru-RU" dirty="0" smtClean="0"/>
              <a:t>Только грозная доблесть их поселилась в сердцах живых.</a:t>
            </a:r>
            <a:br>
              <a:rPr lang="ru-RU" dirty="0" smtClean="0"/>
            </a:br>
            <a:r>
              <a:rPr lang="ru-RU" dirty="0" smtClean="0"/>
              <a:t>Этот вечный огонь нам завещанный одним. Мы в груди храним.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Посмотри на моих бойцов, целый свет помнит их в лицо</a:t>
            </a:r>
            <a:br>
              <a:rPr lang="ru-RU" dirty="0" smtClean="0"/>
            </a:br>
            <a:r>
              <a:rPr lang="ru-RU" dirty="0" smtClean="0"/>
              <a:t>Вот застыл батальон в строю, снова старых друзей узнаю.</a:t>
            </a:r>
            <a:br>
              <a:rPr lang="ru-RU" dirty="0" smtClean="0"/>
            </a:br>
            <a:r>
              <a:rPr lang="ru-RU" dirty="0" smtClean="0"/>
              <a:t>Хоть им нет двадцати пяти - трудный путь им пришлось пройти.</a:t>
            </a:r>
            <a:br>
              <a:rPr lang="ru-RU" dirty="0" smtClean="0"/>
            </a:br>
            <a:r>
              <a:rPr lang="ru-RU" dirty="0" smtClean="0"/>
              <a:t>Это те кто в штыки поднимался, как один. Те кто брал Берлин.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Нет в России семьи такой, где б не памятен был свой герой.</a:t>
            </a:r>
            <a:br>
              <a:rPr lang="ru-RU" dirty="0" smtClean="0"/>
            </a:br>
            <a:r>
              <a:rPr lang="ru-RU" dirty="0" smtClean="0"/>
              <a:t>И глаза молодых солдат с фотографий увядших глядят.</a:t>
            </a:r>
            <a:br>
              <a:rPr lang="ru-RU" dirty="0" smtClean="0"/>
            </a:br>
            <a:r>
              <a:rPr lang="ru-RU" dirty="0" smtClean="0"/>
              <a:t>Этот взгляд, словно высший суд для ребят, что сейчас растут.</a:t>
            </a:r>
            <a:br>
              <a:rPr lang="ru-RU" dirty="0" smtClean="0"/>
            </a:br>
            <a:r>
              <a:rPr lang="ru-RU" dirty="0" smtClean="0"/>
              <a:t>И мальчишкам нельзя ни солгать, ни обмануть, ни с пути свернуть.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Были использованы материалы: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http://www.podvignaroda.ru/?#id=23334387&amp;tab=navDetailManAward</a:t>
            </a:r>
            <a:endParaRPr lang="ru-RU" dirty="0" smtClean="0"/>
          </a:p>
          <a:p>
            <a:r>
              <a:rPr lang="en-US" dirty="0" smtClean="0">
                <a:hlinkClick r:id="rId2"/>
              </a:rPr>
              <a:t>http://www.podvignaroda.ru/?#tab=navHome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http://www.obd-memorial.ru/html/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ОБД «Мемориал»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Все материалы, предоставленные в данной работе (наградные листы, место призыва), были взяты мной с сайта ОБД «Мемориал».</a:t>
            </a:r>
          </a:p>
          <a:p>
            <a:r>
              <a:rPr lang="ru-RU" dirty="0" smtClean="0"/>
              <a:t>Спасибо людям, которые создали эту базу данных, от всей нашей семьи и многих-многих людей, которые узнали о судьбе и боевых заслугах своих героев войны.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Начало войны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Когда началась Великая Отечественная Война, Николаю Алексеевичу было всего 16 лет.</a:t>
            </a:r>
          </a:p>
          <a:p>
            <a:r>
              <a:rPr lang="ru-RU" dirty="0" smtClean="0"/>
              <a:t>Как только исполнилось 18 лет – сразу на фронт.</a:t>
            </a:r>
          </a:p>
          <a:p>
            <a:r>
              <a:rPr lang="ru-RU" dirty="0" smtClean="0"/>
              <a:t>Звание: мл. лейтенант </a:t>
            </a:r>
            <a:br>
              <a:rPr lang="ru-RU" dirty="0" smtClean="0"/>
            </a:br>
            <a:r>
              <a:rPr lang="ru-RU" dirty="0" smtClean="0"/>
              <a:t>в РККА с 1943 года Место призыва: Куйбышевский РВК, Омская обл., г. Омск, Куйбышевский р-н № записи: 23334387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Война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Дедушка не любил рассказывать про войну, тяжелы были воспоминания.</a:t>
            </a:r>
          </a:p>
          <a:p>
            <a:r>
              <a:rPr lang="ru-RU" dirty="0" smtClean="0"/>
              <a:t>Николай Алексеевич был  командиром СУ – 76, 1491 Краснознаменного  Самоходного Артиллерийского полка.</a:t>
            </a:r>
          </a:p>
          <a:p>
            <a:r>
              <a:rPr lang="ru-RU" dirty="0" smtClean="0"/>
              <a:t>Всю войну прошел с боями.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 – 76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СУ-76</a:t>
            </a:r>
            <a:r>
              <a:rPr lang="ru-RU" dirty="0" smtClean="0"/>
              <a:t> - советская лёгкая самоходно-артиллерийская установка периода Второй Мировой Войны. Создана на базе лёгкого танка Т-70 и была вооружена самоходным ("штурмовым") вариантом дивизионной пушки ЗиС-3. </a:t>
            </a:r>
          </a:p>
          <a:p>
            <a:r>
              <a:rPr lang="ru-RU" dirty="0" smtClean="0"/>
              <a:t>С лета 1943 стала самой массовой САУ в Советской Армии и широко использовалась на всех фронтах вплоть до окончания Второй Мировой войны. САУ использовалась в качестве орудия сопровождения пехоты, а также как противотанковое средство для борьбы с легкими и средними танками и САУ противника. Для борьбы с тяжелыми танками СУ-76 была малоэффективна из-за недостаточной мощности орудия, хотя введение </a:t>
            </a:r>
            <a:r>
              <a:rPr lang="ru-RU" dirty="0" err="1" smtClean="0"/>
              <a:t>подкалиберного</a:t>
            </a:r>
            <a:r>
              <a:rPr lang="ru-RU" dirty="0" smtClean="0"/>
              <a:t> и кумулятивного снарядов несколько упростило борьбу с </a:t>
            </a:r>
            <a:r>
              <a:rPr lang="ru-RU" dirty="0" err="1" smtClean="0"/>
              <a:t>тяжелобронированными</a:t>
            </a:r>
            <a:r>
              <a:rPr lang="ru-RU" dirty="0" smtClean="0"/>
              <a:t> целями.</a:t>
            </a:r>
          </a:p>
          <a:p>
            <a:r>
              <a:rPr lang="ru-RU" dirty="0" smtClean="0"/>
              <a:t> СУ-76, выпускавшаяся большими сериями, сделала самоходную артиллерию Советской Армии действительно массовой, став надежным средством огневой поддержки пехоты и таким же символом Победы, как легендарные "тридцатьчетверки" и "зверобои".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 - 76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я</a:t>
            </a:r>
            <a:endParaRPr lang="ru-RU" dirty="0"/>
          </a:p>
        </p:txBody>
      </p:sp>
      <p:pic>
        <p:nvPicPr>
          <p:cNvPr id="20484" name="Picture 4" descr="&amp;Vcy;&amp;ocy;&amp;yucy;&amp;iecy;&amp;mcy; &amp;ncy;&amp;acy; &amp;tcy;&amp;rcy;&amp;ocy;&amp;fcy;&amp;iecy;&amp;yacy;&amp;khcy;. . &amp;Scy;&amp;Ucy;-76&amp;Icy; &amp;Tcy;&amp;acy;&amp;ncy;&amp;kcy;&amp;icy;, &amp;mcy;&amp;ocy;&amp;dcy;&amp;iecy;&amp;lcy;&amp;icy; &amp;tcy;&amp;acy;&amp;ncy;&amp;kcy;&amp;ocy;&amp;vcy;, &amp;vcy;&amp;scy;&amp;iocy; &amp;ocy; &amp;bcy;&amp;rcy;&amp;ocy;&amp;ncy;&amp;iecy;…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31640" y="1556792"/>
            <a:ext cx="6221487" cy="4495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Вот так воевал дедушка, командир СУ - 76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я</a:t>
            </a:r>
            <a:endParaRPr lang="ru-RU" dirty="0"/>
          </a:p>
        </p:txBody>
      </p:sp>
      <p:pic>
        <p:nvPicPr>
          <p:cNvPr id="7" name="Picture 2" descr="су 76 пт сау ссср &quot; World of Tanks History сайт любителей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47664" y="1484784"/>
            <a:ext cx="6096000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Дедушка участвовал 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форсировании</a:t>
            </a:r>
          </a:p>
          <a:p>
            <a:pPr>
              <a:buNone/>
            </a:pPr>
            <a:r>
              <a:rPr lang="ru-RU" dirty="0" smtClean="0"/>
              <a:t>         Днепра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</a:t>
            </a:r>
          </a:p>
          <a:p>
            <a:pPr>
              <a:buNone/>
            </a:pPr>
            <a:r>
              <a:rPr lang="ru-RU" dirty="0" smtClean="0"/>
              <a:t>                                                  1943 г.</a:t>
            </a:r>
            <a:endParaRPr lang="ru-RU" dirty="0"/>
          </a:p>
        </p:txBody>
      </p:sp>
      <p:pic>
        <p:nvPicPr>
          <p:cNvPr id="1028" name="Picture 4" descr="&amp;Fcy;&amp;ocy;&amp;rcy;&amp;scy;&amp;icy;&amp;rcy;&amp;ocy;&amp;vcy;&amp;acy;&amp;ncy;&amp;icy;&amp;iecy; &amp;Dcy;&amp;ncy;&amp;iecy;&amp;pcy;&amp;rcy;&amp;acy;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88024" y="1412776"/>
            <a:ext cx="4169901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су 76 пт сау ссср &quot; World of Tanks History сайт любителей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3068960"/>
            <a:ext cx="4140460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497</Words>
  <Application>Microsoft Office PowerPoint</Application>
  <PresentationFormat>Экран (4:3)</PresentationFormat>
  <Paragraphs>81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Герой войны – мой дедушка Гриднев Николай Алексеевич 1925 - 2007</vt:lpstr>
      <vt:lpstr>Семья</vt:lpstr>
      <vt:lpstr> ОБД «Мемориал»</vt:lpstr>
      <vt:lpstr>Начало войны</vt:lpstr>
      <vt:lpstr>Война</vt:lpstr>
      <vt:lpstr>СУ – 76</vt:lpstr>
      <vt:lpstr>СУ - 76</vt:lpstr>
      <vt:lpstr>Вот так воевал дедушка, командир СУ - 76</vt:lpstr>
      <vt:lpstr>Дедушка участвовал в</vt:lpstr>
      <vt:lpstr>Участвовал во взятии Кенигсберга </vt:lpstr>
      <vt:lpstr>Награды</vt:lpstr>
      <vt:lpstr>Орден Отечественной войны I степени</vt:lpstr>
      <vt:lpstr>Подвиг</vt:lpstr>
      <vt:lpstr>Орден Отечественной Войны II степени</vt:lpstr>
      <vt:lpstr>Наградной лист</vt:lpstr>
      <vt:lpstr>Подвиг</vt:lpstr>
      <vt:lpstr>Ранения</vt:lpstr>
      <vt:lpstr>После войны</vt:lpstr>
      <vt:lpstr>Дедушка дождался и правнуков.   </vt:lpstr>
      <vt:lpstr>Умер любимый дедушка в 2007 году. Память о нем всегда в наших сердцах!</vt:lpstr>
      <vt:lpstr>От героев былых времен…</vt:lpstr>
      <vt:lpstr>Были использованы материалы: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Герой войны – мой прадедушка Гриднев Николай Алексеевич</dc:title>
  <dc:creator>Оля</dc:creator>
  <cp:lastModifiedBy>Оля</cp:lastModifiedBy>
  <cp:revision>25</cp:revision>
  <dcterms:created xsi:type="dcterms:W3CDTF">2015-04-18T11:22:47Z</dcterms:created>
  <dcterms:modified xsi:type="dcterms:W3CDTF">2015-04-21T05:40:23Z</dcterms:modified>
</cp:coreProperties>
</file>