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5CC-B96C-48A1-B4F8-046A76E878B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076-8231-4F7A-8100-0E5FA54CF8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5CC-B96C-48A1-B4F8-046A76E878B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076-8231-4F7A-8100-0E5FA54CF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5CC-B96C-48A1-B4F8-046A76E878B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076-8231-4F7A-8100-0E5FA54CF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5CC-B96C-48A1-B4F8-046A76E878B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076-8231-4F7A-8100-0E5FA54CF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5CC-B96C-48A1-B4F8-046A76E878B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076-8231-4F7A-8100-0E5FA54CF8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5CC-B96C-48A1-B4F8-046A76E878B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076-8231-4F7A-8100-0E5FA54CF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5CC-B96C-48A1-B4F8-046A76E878B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076-8231-4F7A-8100-0E5FA54CF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5CC-B96C-48A1-B4F8-046A76E878B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076-8231-4F7A-8100-0E5FA54CF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5CC-B96C-48A1-B4F8-046A76E878B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076-8231-4F7A-8100-0E5FA54CF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5CC-B96C-48A1-B4F8-046A76E878B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1076-8231-4F7A-8100-0E5FA54CF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9A5CC-B96C-48A1-B4F8-046A76E878B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541076-8231-4F7A-8100-0E5FA54CF80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9A5CC-B96C-48A1-B4F8-046A76E878B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541076-8231-4F7A-8100-0E5FA54CF80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Дадакин</a:t>
            </a:r>
            <a:r>
              <a:rPr lang="ru-RU" dirty="0" smtClean="0"/>
              <a:t> Андрей Федорович(1909-2003)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643" y="1935163"/>
            <a:ext cx="2928713" cy="4389437"/>
          </a:xfrm>
        </p:spPr>
      </p:pic>
    </p:spTree>
    <p:extLst>
      <p:ext uri="{BB962C8B-B14F-4D97-AF65-F5344CB8AC3E}">
        <p14:creationId xmlns:p14="http://schemas.microsoft.com/office/powerpoint/2010/main" val="134378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Родился в 27 ноября 1909 г. В деревне Комаровка (затоплена в куйбышевской ГЭС)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Спасского уезда казанской губернии в семье крестьянина.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Учился в школе крестьянской молодежи, был секретарем комсомольской организации, позже секретарем райкома комсомола в Спасске.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57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24744"/>
            <a:ext cx="8534400" cy="4392488"/>
          </a:xfrm>
        </p:spPr>
        <p:txBody>
          <a:bodyPr>
            <a:normAutofit/>
          </a:bodyPr>
          <a:lstStyle/>
          <a:p>
            <a:r>
              <a:rPr lang="ru-RU" dirty="0"/>
              <a:t>У прадеда было 12 наград, в том числе медали «За оборону Кавказа», «За боевые заслуги», «Красной Звезды</a:t>
            </a:r>
            <a:r>
              <a:rPr lang="ru-RU" dirty="0" smtClean="0"/>
              <a:t>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60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48680"/>
            <a:ext cx="3168352" cy="874018"/>
          </a:xfrm>
        </p:spPr>
        <p:txBody>
          <a:bodyPr/>
          <a:lstStyle/>
          <a:p>
            <a:r>
              <a:rPr lang="ru-RU" dirty="0" smtClean="0"/>
              <a:t>Вот некоторые из них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3501008"/>
            <a:ext cx="2736304" cy="792088"/>
          </a:xfrm>
        </p:spPr>
        <p:txBody>
          <a:bodyPr/>
          <a:lstStyle/>
          <a:p>
            <a:r>
              <a:rPr lang="ru-RU" b="1" dirty="0" smtClean="0"/>
              <a:t>« 50 лет победы в великой отечественной войне 1941-1945»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2257073"/>
            <a:ext cx="5111750" cy="3410654"/>
          </a:xfrm>
        </p:spPr>
      </p:pic>
    </p:spTree>
    <p:extLst>
      <p:ext uri="{BB962C8B-B14F-4D97-AF65-F5344CB8AC3E}">
        <p14:creationId xmlns:p14="http://schemas.microsoft.com/office/powerpoint/2010/main" val="346373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58" y="1920875"/>
            <a:ext cx="3391483" cy="443388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031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59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Дадакин Андрей Федорович(1909-2003)</vt:lpstr>
      <vt:lpstr>Родился в 27 ноября 1909 г. В деревне Комаровка (затоплена в куйбышевской ГЭС) Спасского уезда казанской губернии в семье крестьянина. Учился в школе крестьянской молодежи, был секретарем комсомольской организации, позже секретарем райкома комсомола в Спасске. </vt:lpstr>
      <vt:lpstr>У прадеда было 12 наград, в том числе медали «За оборону Кавказа», «За боевые заслуги», «Красной Звезды». </vt:lpstr>
      <vt:lpstr>Вот некоторые из них: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Дадакин Андрей Федорович(1909-2003)</dc:title>
  <dc:creator>Александр</dc:creator>
  <cp:lastModifiedBy>Александр</cp:lastModifiedBy>
  <cp:revision>3</cp:revision>
  <dcterms:created xsi:type="dcterms:W3CDTF">2015-03-13T16:58:19Z</dcterms:created>
  <dcterms:modified xsi:type="dcterms:W3CDTF">2015-03-13T17:20:17Z</dcterms:modified>
</cp:coreProperties>
</file>