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4"/>
  </p:notesMasterIdLst>
  <p:sldIdLst>
    <p:sldId id="296" r:id="rId2"/>
    <p:sldId id="320" r:id="rId3"/>
    <p:sldId id="307" r:id="rId4"/>
    <p:sldId id="281" r:id="rId5"/>
    <p:sldId id="308" r:id="rId6"/>
    <p:sldId id="315" r:id="rId7"/>
    <p:sldId id="322" r:id="rId8"/>
    <p:sldId id="323" r:id="rId9"/>
    <p:sldId id="311" r:id="rId10"/>
    <p:sldId id="312" r:id="rId11"/>
    <p:sldId id="309" r:id="rId12"/>
    <p:sldId id="326" r:id="rId13"/>
    <p:sldId id="310" r:id="rId14"/>
    <p:sldId id="316" r:id="rId15"/>
    <p:sldId id="317" r:id="rId16"/>
    <p:sldId id="302" r:id="rId17"/>
    <p:sldId id="328" r:id="rId18"/>
    <p:sldId id="287" r:id="rId19"/>
    <p:sldId id="329" r:id="rId20"/>
    <p:sldId id="321" r:id="rId21"/>
    <p:sldId id="305" r:id="rId22"/>
    <p:sldId id="29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3" autoAdjust="0"/>
    <p:restoredTop sz="94660"/>
  </p:normalViewPr>
  <p:slideViewPr>
    <p:cSldViewPr>
      <p:cViewPr varScale="1">
        <p:scale>
          <a:sx n="81" d="100"/>
          <a:sy n="81" d="100"/>
        </p:scale>
        <p:origin x="142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A208E-1303-45E2-A2B9-EAA65199BE29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8B7C3-FAEB-4EEA-AC56-E2431B85F6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2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расторгуевы\6596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7929586" cy="6072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928670"/>
            <a:ext cx="7143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1"/>
                </a:solidFill>
              </a:rPr>
              <a:t>«Я расскажу истории семьи        своей…» </a:t>
            </a:r>
            <a:endParaRPr lang="ru-RU" sz="6000" b="1" i="1" dirty="0">
              <a:solidFill>
                <a:schemeClr val="accent1"/>
              </a:solidFill>
              <a:cs typeface="Gisha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38444"/>
            <a:ext cx="7377688" cy="5230385"/>
          </a:xfrm>
          <a:prstGeom prst="rect">
            <a:avLst/>
          </a:prstGeom>
        </p:spPr>
      </p:pic>
      <p:pic>
        <p:nvPicPr>
          <p:cNvPr id="3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Семья Литвиновых</a:t>
            </a:r>
          </a:p>
          <a:p>
            <a:pPr algn="ctr"/>
            <a:r>
              <a:rPr lang="ru-RU" sz="2800" dirty="0" smtClean="0"/>
              <a:t>Группа Советских войск, Австрия, 1955 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98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Любушкин Тимофей </a:t>
            </a:r>
            <a:r>
              <a:rPr lang="ru-RU" sz="2800" dirty="0" err="1" smtClean="0"/>
              <a:t>Федорович</a:t>
            </a:r>
            <a:endParaRPr lang="ru-RU" sz="2800" dirty="0" smtClean="0"/>
          </a:p>
          <a:p>
            <a:pPr algn="ctr"/>
            <a:r>
              <a:rPr lang="ru-RU" sz="2800" dirty="0" smtClean="0"/>
              <a:t>30.09.1914 г. - 05.01.1990 г.</a:t>
            </a:r>
            <a:endParaRPr lang="ru-RU" sz="2800" dirty="0"/>
          </a:p>
        </p:txBody>
      </p:sp>
      <p:pic>
        <p:nvPicPr>
          <p:cNvPr id="4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323" y="1070739"/>
            <a:ext cx="56886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Призван на фронт в январе 1942 г. </a:t>
            </a:r>
          </a:p>
          <a:p>
            <a:pPr algn="just"/>
            <a:r>
              <a:rPr lang="ru-RU" sz="2000" dirty="0" smtClean="0"/>
              <a:t>Май 1942 г. -  оборона г. Тулы. </a:t>
            </a:r>
          </a:p>
          <a:p>
            <a:pPr algn="just"/>
            <a:r>
              <a:rPr lang="ru-RU" sz="2000" dirty="0" smtClean="0"/>
              <a:t>Июнь 1942 г. - оборона г. Сталинграда. </a:t>
            </a:r>
          </a:p>
          <a:p>
            <a:pPr algn="just"/>
            <a:r>
              <a:rPr lang="ru-RU" sz="2000" dirty="0" smtClean="0"/>
              <a:t>Ноябрь 1942 г. - освобождал г. Элисту. </a:t>
            </a:r>
          </a:p>
          <a:p>
            <a:pPr algn="just"/>
            <a:r>
              <a:rPr lang="ru-RU" sz="2000" dirty="0" smtClean="0"/>
              <a:t>Февраль 1943 г. - освобождал г. </a:t>
            </a:r>
            <a:r>
              <a:rPr lang="ru-RU" sz="2000" dirty="0" smtClean="0"/>
              <a:t>Ростов </a:t>
            </a:r>
            <a:r>
              <a:rPr lang="ru-RU" sz="2000" dirty="0" smtClean="0"/>
              <a:t>на Дону. </a:t>
            </a:r>
          </a:p>
          <a:p>
            <a:pPr algn="just"/>
            <a:r>
              <a:rPr lang="ru-RU" sz="2000" dirty="0" smtClean="0"/>
              <a:t>Сентябрь 1943 г. - освобождал г. Донецк  (где был тяжело ранен). </a:t>
            </a:r>
          </a:p>
          <a:p>
            <a:pPr algn="just"/>
            <a:r>
              <a:rPr lang="ru-RU" sz="2000" dirty="0" smtClean="0"/>
              <a:t>Январе 1945 г. - освобождал г. Варшаву. </a:t>
            </a:r>
          </a:p>
          <a:p>
            <a:pPr algn="just"/>
            <a:r>
              <a:rPr lang="ru-RU" sz="2000" dirty="0" smtClean="0"/>
              <a:t>Апрель 1945 г. - освобождал г. Франкфурт на Одере. </a:t>
            </a:r>
          </a:p>
          <a:p>
            <a:pPr algn="just"/>
            <a:r>
              <a:rPr lang="ru-RU" sz="2000" dirty="0" smtClean="0"/>
              <a:t>Май 1945 г. - освобождал столицу Германии г. Берлин. На стене рейхстага сержант Любушкин Т.Ф. оставил свою подпись победителя, которую он </a:t>
            </a:r>
            <a:r>
              <a:rPr lang="ru-RU" sz="2000" dirty="0" err="1" smtClean="0"/>
              <a:t>нашел</a:t>
            </a:r>
            <a:r>
              <a:rPr lang="ru-RU" sz="2000" dirty="0" smtClean="0"/>
              <a:t> в 1980 г.  будучи в </a:t>
            </a:r>
            <a:r>
              <a:rPr lang="ru-RU" sz="2000" dirty="0" err="1" smtClean="0"/>
              <a:t>турпоездке</a:t>
            </a:r>
            <a:r>
              <a:rPr lang="ru-RU" sz="2000" dirty="0" smtClean="0"/>
              <a:t> по Германии.  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92" y="1258204"/>
            <a:ext cx="3388049" cy="41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1"/>
            <a:ext cx="4104456" cy="4988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177017" cy="4997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2529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Личные воспоминания о войне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13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574288" cy="2230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41" y="357301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Разведывательный артдивизион на марше</a:t>
            </a:r>
          </a:p>
          <a:p>
            <a:pPr algn="ctr"/>
            <a:r>
              <a:rPr lang="ru-RU" sz="2000" dirty="0" smtClean="0"/>
              <a:t>(бои за освобождение </a:t>
            </a:r>
          </a:p>
          <a:p>
            <a:pPr algn="ctr"/>
            <a:r>
              <a:rPr lang="ru-RU" sz="2000" dirty="0" smtClean="0"/>
              <a:t>г. Варшавы)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Фронтовые будни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85" y="980728"/>
            <a:ext cx="5216502" cy="35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" y="697601"/>
            <a:ext cx="3099277" cy="4330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09" y="697600"/>
            <a:ext cx="3036032" cy="4330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Фронтовые </a:t>
            </a:r>
            <a:r>
              <a:rPr lang="ru-RU" sz="2800" dirty="0" smtClean="0"/>
              <a:t>будни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3053690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Кровопролитные бои за столицу Германии </a:t>
            </a:r>
          </a:p>
          <a:p>
            <a:pPr algn="ctr"/>
            <a:r>
              <a:rPr lang="ru-RU" sz="2000" dirty="0" smtClean="0"/>
              <a:t>г. Берлин</a:t>
            </a:r>
          </a:p>
          <a:p>
            <a:pPr algn="ctr"/>
            <a:r>
              <a:rPr lang="ru-RU" sz="2000" dirty="0" smtClean="0"/>
              <a:t>(корректировка огневой поддержки пехоты)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35" y="526889"/>
            <a:ext cx="3854275" cy="25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" y="908720"/>
            <a:ext cx="5292080" cy="3682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3740223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задание </a:t>
            </a:r>
            <a:r>
              <a:rPr lang="ru-RU" sz="2000" dirty="0" smtClean="0"/>
              <a:t>- в </a:t>
            </a:r>
            <a:r>
              <a:rPr lang="ru-RU" sz="2000" dirty="0" smtClean="0"/>
              <a:t>тыл врага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Фронтовые </a:t>
            </a:r>
            <a:r>
              <a:rPr lang="ru-RU" sz="2800" dirty="0" smtClean="0"/>
              <a:t>будни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92" y="1068880"/>
            <a:ext cx="3790464" cy="25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55985" y="4978157"/>
            <a:ext cx="2815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«За победу над  Германией  в  Великой Отечественной войне 1941-1945 гг.»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74" y="2416731"/>
            <a:ext cx="1356120" cy="2641573"/>
          </a:xfrm>
          <a:prstGeom prst="rect">
            <a:avLst/>
          </a:prstGeom>
        </p:spPr>
      </p:pic>
      <p:pic>
        <p:nvPicPr>
          <p:cNvPr id="6" name="Picture 2" descr="G:\расторгуевы\Za_vzjatie_Berlin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5132" y="2416730"/>
            <a:ext cx="1485884" cy="26415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05225" y="4978157"/>
            <a:ext cx="1285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«За</a:t>
            </a:r>
          </a:p>
          <a:p>
            <a:pPr algn="ctr"/>
            <a:r>
              <a:rPr lang="ru-RU" dirty="0" smtClean="0"/>
              <a:t> взятие Берлина»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5757" y="4978157"/>
            <a:ext cx="1644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«За освобождение Варшавы»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8" y="2398582"/>
            <a:ext cx="1523798" cy="2659721"/>
          </a:xfrm>
          <a:prstGeom prst="rect">
            <a:avLst/>
          </a:prstGeom>
        </p:spPr>
      </p:pic>
      <p:pic>
        <p:nvPicPr>
          <p:cNvPr id="9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39645"/>
            <a:ext cx="1428333" cy="1777086"/>
          </a:xfrm>
          <a:prstGeom prst="rect">
            <a:avLst/>
          </a:prstGeom>
        </p:spPr>
      </p:pic>
      <p:pic>
        <p:nvPicPr>
          <p:cNvPr id="11" name="Picture 2" descr="C:\Users\1\Desktop\музей\Галищева 2\расторгуевы2\расторгуевы\9636491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0032" y="651934"/>
            <a:ext cx="1636626" cy="176479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285974" y="1112806"/>
            <a:ext cx="2190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Орден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 «Отечественной войны»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63707" y="1066523"/>
            <a:ext cx="1464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Орден 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«Красного знамени»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Боевые награды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06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Семья Любушкиных</a:t>
            </a:r>
          </a:p>
          <a:p>
            <a:pPr algn="ctr"/>
            <a:r>
              <a:rPr lang="ru-RU" sz="2800" dirty="0" smtClean="0"/>
              <a:t>г. Омск, 1950 г.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29810"/>
            <a:ext cx="6836679" cy="5348386"/>
          </a:xfrm>
          <a:prstGeom prst="rect">
            <a:avLst/>
          </a:prstGeom>
        </p:spPr>
      </p:pic>
      <p:pic>
        <p:nvPicPr>
          <p:cNvPr id="4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музей\Галищева 2\расторгуевы2\расторгуевы\963649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1238169"/>
            <a:ext cx="2160240" cy="232941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0084"/>
            <a:ext cx="1860526" cy="2314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379415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- </a:t>
            </a:r>
            <a:r>
              <a:rPr lang="ru-RU" sz="2000" dirty="0"/>
              <a:t>за особо значительные подвиги, совершенные в боевой обстановке с явной опасностью для жизни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	</a:t>
            </a:r>
            <a:r>
              <a:rPr lang="ru-RU" sz="2000" dirty="0"/>
              <a:t> - </a:t>
            </a:r>
            <a:r>
              <a:rPr lang="ru-RU" sz="2000" dirty="0" smtClean="0"/>
              <a:t>за </a:t>
            </a:r>
            <a:r>
              <a:rPr lang="ru-RU" sz="2000" dirty="0"/>
              <a:t>мужество и отвагу, проявленные при исполнении воинского или служебного долга, в условиях, </a:t>
            </a:r>
            <a:r>
              <a:rPr lang="ru-RU" sz="2000" dirty="0" err="1"/>
              <a:t>сопряженных</a:t>
            </a:r>
            <a:r>
              <a:rPr lang="ru-RU" sz="2000" dirty="0"/>
              <a:t> с риском для </a:t>
            </a:r>
            <a:r>
              <a:rPr lang="ru-RU" sz="2000" dirty="0" smtClean="0"/>
              <a:t>жизни;</a:t>
            </a:r>
            <a:endParaRPr lang="ru-RU" sz="2000" dirty="0"/>
          </a:p>
          <a:p>
            <a:r>
              <a:rPr lang="ru-RU" sz="2000" dirty="0" smtClean="0"/>
              <a:t>	- за особые мужество и отвагу, проявленные при выполнении специального задания.</a:t>
            </a:r>
            <a:endParaRPr lang="ru-RU" sz="2000" dirty="0"/>
          </a:p>
        </p:txBody>
      </p:sp>
      <p:pic>
        <p:nvPicPr>
          <p:cNvPr id="9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83" y="1239212"/>
            <a:ext cx="2353172" cy="2350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>
                <a:solidFill>
                  <a:prstClr val="white"/>
                </a:solidFill>
              </a:rPr>
              <a:t>Награждение орденами </a:t>
            </a:r>
          </a:p>
          <a:p>
            <a:pPr lvl="0" algn="ctr"/>
            <a:r>
              <a:rPr lang="ru-RU" sz="2000" dirty="0">
                <a:solidFill>
                  <a:prstClr val="white"/>
                </a:solidFill>
              </a:rPr>
              <a:t>Красного Знамени, Отечественной войны, Красного знамени производится: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187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Воинские </a:t>
            </a:r>
            <a:r>
              <a:rPr lang="ru-RU" sz="2400" dirty="0" smtClean="0"/>
              <a:t>награды, которыми они награждены  </a:t>
            </a:r>
            <a:r>
              <a:rPr lang="ru-RU" sz="2400" dirty="0" smtClean="0"/>
              <a:t>в мирное время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13" y="518117"/>
            <a:ext cx="1152128" cy="20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35" y="522966"/>
            <a:ext cx="1069405" cy="2056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8117"/>
            <a:ext cx="1152128" cy="2065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54" y="3480486"/>
            <a:ext cx="992036" cy="1862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13" y="3453794"/>
            <a:ext cx="1138632" cy="1898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34" y="3453794"/>
            <a:ext cx="1093295" cy="1898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270892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юбилейными </a:t>
            </a:r>
            <a:r>
              <a:rPr lang="ru-RU" dirty="0" smtClean="0"/>
              <a:t>медалями 20 лет, 30 лет и 40 лет </a:t>
            </a:r>
          </a:p>
          <a:p>
            <a:pPr algn="ctr"/>
            <a:r>
              <a:rPr lang="ru-RU" dirty="0" smtClean="0"/>
              <a:t>«Победы в Великой Отечественной войне 1941-1945 </a:t>
            </a:r>
            <a:r>
              <a:rPr lang="ru-RU" dirty="0" err="1" smtClean="0"/>
              <a:t>г.г</a:t>
            </a:r>
            <a:r>
              <a:rPr lang="ru-RU" dirty="0" smtClean="0"/>
              <a:t>.»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6889" y="531284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юбилейными </a:t>
            </a:r>
            <a:r>
              <a:rPr lang="ru-RU" dirty="0" smtClean="0"/>
              <a:t>медалями 50 лет, 60 лет и 70 лет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Вооруженных</a:t>
            </a:r>
            <a:r>
              <a:rPr lang="ru-RU" dirty="0" smtClean="0"/>
              <a:t> сил СССР»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8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16632"/>
            <a:ext cx="79103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Генеалогическое </a:t>
            </a:r>
            <a:r>
              <a:rPr lang="ru-RU" sz="2800" dirty="0" smtClean="0"/>
              <a:t>древо </a:t>
            </a:r>
            <a:r>
              <a:rPr lang="ru-RU" sz="2800" dirty="0"/>
              <a:t>нашей семьи</a:t>
            </a:r>
            <a:r>
              <a:rPr lang="ru-RU" sz="2800" dirty="0" smtClean="0"/>
              <a:t>:</a:t>
            </a:r>
            <a:endParaRPr lang="ru-RU" sz="1400" dirty="0" smtClean="0"/>
          </a:p>
          <a:p>
            <a:pPr algn="ctr"/>
            <a:endParaRPr lang="ru-RU" sz="1400" dirty="0" smtClean="0"/>
          </a:p>
          <a:p>
            <a:pPr algn="ctr"/>
            <a:r>
              <a:rPr lang="ru-RU" sz="2800" dirty="0" smtClean="0"/>
              <a:t>Любушкины</a:t>
            </a:r>
            <a:r>
              <a:rPr lang="ru-RU" sz="2800" dirty="0"/>
              <a:t>, </a:t>
            </a:r>
            <a:r>
              <a:rPr lang="ru-RU" sz="2800" dirty="0" smtClean="0"/>
              <a:t>Пушкины, Литвиновы, </a:t>
            </a:r>
            <a:r>
              <a:rPr lang="ru-RU" sz="2800" dirty="0" err="1" smtClean="0"/>
              <a:t>Пашенцовы</a:t>
            </a:r>
            <a:endParaRPr lang="ru-RU" sz="2800" dirty="0" smtClean="0"/>
          </a:p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1863 г. – </a:t>
            </a:r>
            <a:r>
              <a:rPr lang="ru-RU" sz="2800" dirty="0" smtClean="0"/>
              <a:t>2015 г.</a:t>
            </a:r>
            <a:endParaRPr lang="ru-RU" sz="2800" dirty="0"/>
          </a:p>
        </p:txBody>
      </p:sp>
      <p:pic>
        <p:nvPicPr>
          <p:cNvPr id="8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9" y="2132294"/>
            <a:ext cx="9161577" cy="36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3234" y="481914"/>
            <a:ext cx="68480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мирной жизни они также были лучшими.</a:t>
            </a:r>
          </a:p>
          <a:p>
            <a:pPr algn="just"/>
            <a:r>
              <a:rPr lang="ru-RU" sz="2000" dirty="0" smtClean="0"/>
              <a:t>Литвинов Ф.Р. работал зам. управляющего республиканской конторы </a:t>
            </a:r>
            <a:r>
              <a:rPr lang="ru-RU" sz="2000" dirty="0" err="1" smtClean="0"/>
              <a:t>КазЗооВетСнаб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Любушкин Т.Ф. работал слесарем 6-го разряда (за профессионализм его звали «профессором»).</a:t>
            </a:r>
          </a:p>
          <a:p>
            <a:pPr algn="just"/>
            <a:r>
              <a:rPr lang="ru-RU" sz="2000" dirty="0" smtClean="0"/>
              <a:t>Оба наших героя награждены медалью «За доблестный труд», нагрудными знаками «Ударник пятилетки», «Победитель социалистического соревнования», а при выходе на пенсию награждены медалью «Ветеран труда».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5279"/>
            <a:ext cx="1812833" cy="2607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2" y="3333523"/>
            <a:ext cx="1828433" cy="2784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755316"/>
            <a:ext cx="1097545" cy="1881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-16861"/>
            <a:ext cx="853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Трудовые награды в мирное время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72" y="3772883"/>
            <a:ext cx="968090" cy="1863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72883"/>
            <a:ext cx="2126385" cy="18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24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Мы помним про них, наших героев!!!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7" y="718019"/>
            <a:ext cx="8174784" cy="5440362"/>
          </a:xfrm>
        </p:spPr>
      </p:pic>
      <p:pic>
        <p:nvPicPr>
          <p:cNvPr id="5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23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35616" y="1556792"/>
            <a:ext cx="40963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С фотографий с улыбкой глядят,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Те, кто жизни своей не щадил,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В тех далёких жестоких боях,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От фашистов страну защитил.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Не померкнет их слава в сердцах.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Укрепляется память с годами,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У народа жить будет в веках,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Тот, кто бился жестоко с врагами.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484323" cy="3573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35998"/>
            <a:ext cx="2346535" cy="3573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956"/>
            <a:ext cx="9144000" cy="737592"/>
          </a:xfrm>
        </p:spPr>
        <p:txBody>
          <a:bodyPr/>
          <a:lstStyle/>
          <a:p>
            <a:pPr algn="ctr"/>
            <a:r>
              <a:rPr lang="ru-RU" sz="3600" dirty="0" smtClean="0"/>
              <a:t>ПОБЕДИТЕЛИ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9144000" cy="549972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Сзади Нарвские были ворота,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Впереди была только смерть...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советская шла пехота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жерла "Берт".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о вас и напишут книжки: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"Жизнь свою за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своя",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Незатейливые парнишки -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Ваньки,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Федьки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Тимки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Гришки,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Внуки, братики, сыновья!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</a:t>
            </a:r>
            <a:r>
              <a:rPr lang="ru-RU" i="1" dirty="0" smtClean="0"/>
              <a:t>Анна Ахматова, 29 </a:t>
            </a:r>
            <a:r>
              <a:rPr lang="ru-RU" i="1" dirty="0"/>
              <a:t>февраля 1944г.</a:t>
            </a:r>
            <a:endParaRPr lang="ru-RU" dirty="0"/>
          </a:p>
        </p:txBody>
      </p:sp>
      <p:pic>
        <p:nvPicPr>
          <p:cNvPr id="4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81357"/>
            <a:ext cx="8175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Великая Отечественная война </a:t>
            </a:r>
          </a:p>
          <a:p>
            <a:pPr algn="ctr"/>
            <a:r>
              <a:rPr lang="ru-RU" sz="2800" dirty="0" smtClean="0"/>
              <a:t>1941 – 1945 </a:t>
            </a:r>
            <a:r>
              <a:rPr lang="ru-RU" sz="2800" dirty="0" err="1" smtClean="0"/>
              <a:t>г.г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9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Литвинов </a:t>
            </a:r>
            <a:r>
              <a:rPr lang="ru-RU" sz="2800" dirty="0" err="1" smtClean="0"/>
              <a:t>Федор</a:t>
            </a:r>
            <a:r>
              <a:rPr lang="ru-RU" sz="2800" dirty="0" smtClean="0"/>
              <a:t> Романович</a:t>
            </a:r>
          </a:p>
          <a:p>
            <a:pPr algn="ctr"/>
            <a:r>
              <a:rPr lang="ru-RU" sz="2800" dirty="0" smtClean="0"/>
              <a:t>10.12.1914 г. - 05.05.1988 г.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20" y="1124744"/>
            <a:ext cx="2802880" cy="4149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832" y="1124744"/>
            <a:ext cx="6221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Призван на службу в ряды Советской Армии в июле 1940 г. (рядовой 103-го </a:t>
            </a:r>
            <a:r>
              <a:rPr lang="ru-RU" sz="2000" dirty="0" err="1" smtClean="0"/>
              <a:t>горнокавалерийского</a:t>
            </a:r>
            <a:r>
              <a:rPr lang="ru-RU" sz="2000" dirty="0" smtClean="0"/>
              <a:t> полка в  г. Куляб). С сентября 1941 г. по апрель 1942 г. служба в 32-ой запасной стрелковой бригаде в г. Алма-Ата (после окончания курсов переподготовки в г. Фергане). С апреля 1942 г. по декабрь 1950 г. служба в 8-ом эскадроне связи 6-ой отдельной кавалерийской дивизии в г. Алма-Ата. В декабре 1950 г. откомандирован в Австрию в распоряжение командования Центральной группы войск. В составе контингента войск в </a:t>
            </a:r>
            <a:r>
              <a:rPr lang="ru-RU" sz="2000" dirty="0"/>
              <a:t>Австрии выполнял специальные задания </a:t>
            </a:r>
            <a:r>
              <a:rPr lang="ru-RU" sz="2000" dirty="0" smtClean="0"/>
              <a:t>до </a:t>
            </a:r>
            <a:r>
              <a:rPr lang="ru-RU" sz="2000" dirty="0" smtClean="0"/>
              <a:t>октября 1956 г. В январе 1957 г. в звании капитана демобилизовался из вооружённых сил.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эм\Desktop\Загрузки\Распаковка\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7429" r="1"/>
          <a:stretch/>
        </p:blipFill>
        <p:spPr bwMode="auto">
          <a:xfrm>
            <a:off x="21551" y="26799"/>
            <a:ext cx="4766474" cy="5994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Сэм\Desktop\Загрузки\Распаковка\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1" b="13445"/>
          <a:stretch/>
        </p:blipFill>
        <p:spPr bwMode="auto">
          <a:xfrm>
            <a:off x="4788025" y="30226"/>
            <a:ext cx="4355975" cy="5991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2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5263" b="10526"/>
          <a:stretch/>
        </p:blipFill>
        <p:spPr>
          <a:xfrm>
            <a:off x="5156966" y="1340768"/>
            <a:ext cx="3966832" cy="2418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8720"/>
            <a:ext cx="5146853" cy="36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Боевые будни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558344"/>
            <a:ext cx="514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Перед выполнением боевого задания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280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87" y="763268"/>
            <a:ext cx="4808986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900886" cy="2733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Боевые будни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147888" y="4535542"/>
            <a:ext cx="480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Штабная работа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503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1" y="344071"/>
            <a:ext cx="2559285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0337"/>
            <a:ext cx="3270157" cy="4891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42"/>
          <a:stretch/>
        </p:blipFill>
        <p:spPr>
          <a:xfrm>
            <a:off x="3694901" y="2276872"/>
            <a:ext cx="2844360" cy="2928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88" y="551834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 полкового знамени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Боевые будни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705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1\Desktop\музей\Галищева 2\расторгуевы2\расторгуевы\0_49ec7_604f283d_L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14805"/>
            <a:ext cx="8286808" cy="94319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1133681"/>
            <a:ext cx="2713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Орден «Красной Звезды»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04" y="628005"/>
            <a:ext cx="1632921" cy="1630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96136" y="5102581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«За победу над  Германией  в  Великой Отечественной войне 1941-1945 гг.»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87" y="2373527"/>
            <a:ext cx="1401030" cy="27290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5302712"/>
            <a:ext cx="224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«За Боевые </a:t>
            </a:r>
          </a:p>
          <a:p>
            <a:pPr algn="ctr"/>
            <a:r>
              <a:rPr lang="ru-RU" dirty="0" smtClean="0"/>
              <a:t>заслуги»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4" y="2438014"/>
            <a:ext cx="1472888" cy="27248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50071" y="5241080"/>
            <a:ext cx="224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en-US" dirty="0" smtClean="0"/>
              <a:t>XXX</a:t>
            </a:r>
            <a:r>
              <a:rPr lang="ru-RU" dirty="0" smtClean="0"/>
              <a:t> лет</a:t>
            </a:r>
          </a:p>
          <a:p>
            <a:pPr algn="ctr"/>
            <a:r>
              <a:rPr lang="ru-RU" dirty="0" smtClean="0"/>
              <a:t>Красной Армии»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02" y="2395993"/>
            <a:ext cx="1402126" cy="27668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77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Боевые награды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225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2547</TotalTime>
  <Words>573</Words>
  <Application>Microsoft Office PowerPoint</Application>
  <PresentationFormat>Экран (4:3)</PresentationFormat>
  <Paragraphs>77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Book Antiqua</vt:lpstr>
      <vt:lpstr>Calibri</vt:lpstr>
      <vt:lpstr>Gisha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ПОБЕДИТЕЛИ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помним про них, наших героев!!!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музей5</dc:creator>
  <cp:lastModifiedBy>Александр Любушкин</cp:lastModifiedBy>
  <cp:revision>201</cp:revision>
  <dcterms:created xsi:type="dcterms:W3CDTF">2012-02-23T13:42:15Z</dcterms:created>
  <dcterms:modified xsi:type="dcterms:W3CDTF">2015-04-16T16:01:32Z</dcterms:modified>
</cp:coreProperties>
</file>