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0" r:id="rId2"/>
    <p:sldId id="258" r:id="rId3"/>
    <p:sldId id="261" r:id="rId4"/>
    <p:sldId id="262" r:id="rId5"/>
    <p:sldId id="259" r:id="rId6"/>
    <p:sldId id="266" r:id="rId7"/>
    <p:sldId id="263" r:id="rId8"/>
    <p:sldId id="265" r:id="rId9"/>
    <p:sldId id="267" r:id="rId10"/>
    <p:sldId id="264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D0A73-C900-4178-BA86-F63489B076C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2CB48F-8256-4370-8A5A-2C935911A8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edge/>
    <p:sndAc>
      <p:endSnd/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D0A73-C900-4178-BA86-F63489B076C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B48F-8256-4370-8A5A-2C935911A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endSnd/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D0A73-C900-4178-BA86-F63489B076C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B48F-8256-4370-8A5A-2C935911A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endSnd/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8D0A73-C900-4178-BA86-F63489B076C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52CB48F-8256-4370-8A5A-2C935911A8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edge/>
    <p:sndAc>
      <p:endSnd/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D0A73-C900-4178-BA86-F63489B076C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B48F-8256-4370-8A5A-2C935911A8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edge/>
    <p:sndAc>
      <p:endSnd/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D0A73-C900-4178-BA86-F63489B076C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B48F-8256-4370-8A5A-2C935911A8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edge/>
    <p:sndAc>
      <p:endSnd/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B48F-8256-4370-8A5A-2C935911A8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D0A73-C900-4178-BA86-F63489B076C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edge/>
    <p:sndAc>
      <p:endSnd/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D0A73-C900-4178-BA86-F63489B076C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B48F-8256-4370-8A5A-2C935911A8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wedge/>
    <p:sndAc>
      <p:endSnd/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D0A73-C900-4178-BA86-F63489B076C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2CB48F-8256-4370-8A5A-2C935911A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endSnd/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8D0A73-C900-4178-BA86-F63489B076C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52CB48F-8256-4370-8A5A-2C935911A8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edge/>
    <p:sndAc>
      <p:endSnd/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D0A73-C900-4178-BA86-F63489B076C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2CB48F-8256-4370-8A5A-2C935911A8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edge/>
    <p:sndAc>
      <p:endSnd/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A8D0A73-C900-4178-BA86-F63489B076C2}" type="datetimeFigureOut">
              <a:rPr lang="ru-RU" smtClean="0"/>
              <a:pPr/>
              <a:t>20.02.2015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52CB48F-8256-4370-8A5A-2C935911A8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wedge/>
    <p:sndAc>
      <p:endSnd/>
    </p:sndAc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_7db61_9ac05e7d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705619"/>
            <a:ext cx="8241270" cy="4152381"/>
          </a:xfrm>
          <a:prstGeom prst="rect">
            <a:avLst/>
          </a:prstGeom>
        </p:spPr>
      </p:pic>
      <p:pic>
        <p:nvPicPr>
          <p:cNvPr id="2" name="Рисунок 1" descr="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4664"/>
            <a:ext cx="3240360" cy="321090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67944" y="62068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Дата 23 февраля в 1922 </a:t>
            </a:r>
            <a:r>
              <a:rPr lang="ru-RU" b="1" dirty="0"/>
              <a:t>году </a:t>
            </a:r>
            <a:r>
              <a:rPr lang="ru-RU" b="1" dirty="0" smtClean="0"/>
              <a:t> была </a:t>
            </a:r>
            <a:r>
              <a:rPr lang="ru-RU" b="1" dirty="0"/>
              <a:t>официально объявлена </a:t>
            </a:r>
            <a:r>
              <a:rPr lang="ru-RU" b="1" dirty="0" smtClean="0"/>
              <a:t>Днём </a:t>
            </a:r>
            <a:r>
              <a:rPr lang="ru-RU" b="1" dirty="0"/>
              <a:t>Красной Армии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 </a:t>
            </a:r>
          </a:p>
          <a:p>
            <a:r>
              <a:rPr lang="ru-RU" b="1" dirty="0" smtClean="0"/>
              <a:t>Позднее </a:t>
            </a:r>
            <a:r>
              <a:rPr lang="ru-RU" b="1" dirty="0"/>
              <a:t>23 февраля ежегодно отмечался в СССР как всенародный праздник — День Советской Армии и Военно-Морского Флота. </a:t>
            </a:r>
            <a:endParaRPr lang="ru-RU" b="1" dirty="0" smtClean="0"/>
          </a:p>
          <a:p>
            <a:endParaRPr lang="ru-RU" b="1" dirty="0"/>
          </a:p>
          <a:p>
            <a:r>
              <a:rPr lang="ru-RU" b="1" dirty="0" smtClean="0"/>
              <a:t>После </a:t>
            </a:r>
            <a:r>
              <a:rPr lang="ru-RU" b="1" dirty="0"/>
              <a:t>распада Советского Союза дата была переименована в День защитника Отечества.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edge/>
    <p:sndAc>
      <p:endSnd/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db61_9ac05e7d_X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705619"/>
            <a:ext cx="8241270" cy="4152381"/>
          </a:xfrm>
          <a:prstGeom prst="rect">
            <a:avLst/>
          </a:prstGeom>
        </p:spPr>
      </p:pic>
      <p:pic>
        <p:nvPicPr>
          <p:cNvPr id="3" name="Рисунок 2" descr="DSC_08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10693">
            <a:off x="3657628" y="1016525"/>
            <a:ext cx="5074108" cy="2392242"/>
          </a:xfrm>
          <a:prstGeom prst="rect">
            <a:avLst/>
          </a:prstGeom>
        </p:spPr>
      </p:pic>
      <p:pic>
        <p:nvPicPr>
          <p:cNvPr id="4" name="Рисунок 3" descr="DSC_087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2924944"/>
            <a:ext cx="2860955" cy="17663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548680"/>
            <a:ext cx="374441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Личная записная книжка.</a:t>
            </a:r>
          </a:p>
          <a:p>
            <a:r>
              <a:rPr lang="ru-RU" sz="2000" b="1" dirty="0" smtClean="0"/>
              <a:t>Начата 1941 г.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Краткие записи о боях,</a:t>
            </a:r>
          </a:p>
          <a:p>
            <a:r>
              <a:rPr lang="ru-RU" sz="2000" b="1" dirty="0" smtClean="0"/>
              <a:t>записи мыслей, личных переживаний.</a:t>
            </a:r>
          </a:p>
          <a:p>
            <a:endParaRPr lang="ru-RU" sz="2000" dirty="0" smtClean="0"/>
          </a:p>
          <a:p>
            <a:endParaRPr lang="ru-RU" sz="2000" dirty="0" smtClean="0"/>
          </a:p>
        </p:txBody>
      </p:sp>
    </p:spTree>
  </p:cSld>
  <p:clrMapOvr>
    <a:masterClrMapping/>
  </p:clrMapOvr>
  <p:transition spd="med">
    <p:wedge/>
    <p:sndAc>
      <p:endSnd/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548680"/>
            <a:ext cx="669674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После войны мой прадед получил юридическое образование. Работал главным арбитражным судьей.</a:t>
            </a:r>
          </a:p>
          <a:p>
            <a:endParaRPr lang="ru-RU" b="1" dirty="0" smtClean="0"/>
          </a:p>
          <a:p>
            <a:r>
              <a:rPr lang="ru-RU" b="1" dirty="0" smtClean="0"/>
              <a:t>Умер в 1981 году, ему было 60 лет.</a:t>
            </a:r>
          </a:p>
          <a:p>
            <a:endParaRPr lang="ru-RU" b="1" dirty="0" smtClean="0"/>
          </a:p>
          <a:p>
            <a:pPr algn="ctr"/>
            <a:r>
              <a:rPr lang="ru-RU" b="1" dirty="0" smtClean="0"/>
              <a:t>* * *</a:t>
            </a:r>
          </a:p>
          <a:p>
            <a:endParaRPr lang="ru-RU" b="1" dirty="0" smtClean="0"/>
          </a:p>
          <a:p>
            <a:r>
              <a:rPr lang="ru-RU" b="1" dirty="0" smtClean="0"/>
              <a:t>Героизм, патриотизм, мужество , сплоченность проявил советский народ, в годы Великой Отечественной войны.</a:t>
            </a:r>
          </a:p>
          <a:p>
            <a:endParaRPr lang="ru-RU" b="1" dirty="0" smtClean="0"/>
          </a:p>
          <a:p>
            <a:r>
              <a:rPr lang="ru-RU" b="1" dirty="0" smtClean="0"/>
              <a:t>Страна не выдержала бы такого страшного и сурового испытания, если бы не жила единой мыслью:</a:t>
            </a:r>
          </a:p>
          <a:p>
            <a:r>
              <a:rPr lang="ru-RU" b="1" dirty="0" smtClean="0"/>
              <a:t> “Все для фронта, все для победы! ”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0_78702_a35aa63a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4509120"/>
            <a:ext cx="3024336" cy="1890210"/>
          </a:xfrm>
          <a:prstGeom prst="rect">
            <a:avLst/>
          </a:prstGeom>
        </p:spPr>
      </p:pic>
      <p:pic>
        <p:nvPicPr>
          <p:cNvPr id="5" name="Рисунок 4" descr="113206134_3649429_0d01634d0cffe375c15f4916ad1e42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4509120"/>
            <a:ext cx="2880320" cy="1912816"/>
          </a:xfrm>
          <a:prstGeom prst="rect">
            <a:avLst/>
          </a:prstGeom>
        </p:spPr>
      </p:pic>
    </p:spTree>
  </p:cSld>
  <p:clrMapOvr>
    <a:masterClrMapping/>
  </p:clrMapOvr>
  <p:transition spd="med">
    <p:wedge/>
    <p:sndAc>
      <p:endSnd/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0364396_large_1db229a4f8b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548680"/>
            <a:ext cx="3432043" cy="2574032"/>
          </a:xfrm>
          <a:prstGeom prst="rect">
            <a:avLst/>
          </a:prstGeom>
        </p:spPr>
      </p:pic>
      <p:pic>
        <p:nvPicPr>
          <p:cNvPr id="5" name="Рисунок 4" descr="0_7db61_9ac05e7d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705619"/>
            <a:ext cx="8241270" cy="415238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9552" y="62068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Большинство </a:t>
            </a:r>
            <a:r>
              <a:rPr lang="ru-RU" b="1" dirty="0"/>
              <a:t>граждан России и стран бывшего СССР </a:t>
            </a:r>
            <a:r>
              <a:rPr lang="ru-RU" b="1" dirty="0" smtClean="0"/>
              <a:t>считают День </a:t>
            </a:r>
            <a:r>
              <a:rPr lang="ru-RU" b="1" dirty="0"/>
              <a:t>защитника Отечества не столько, как годовщину победы или День Рождения Красной Армии, </a:t>
            </a:r>
            <a:r>
              <a:rPr lang="ru-RU" b="1" dirty="0" smtClean="0"/>
              <a:t>а День </a:t>
            </a:r>
            <a:r>
              <a:rPr lang="ru-RU" b="1" dirty="0"/>
              <a:t>настоящих мужчин. Защитников </a:t>
            </a:r>
            <a:r>
              <a:rPr lang="ru-RU" b="1" dirty="0" smtClean="0"/>
              <a:t>в полном смысле </a:t>
            </a:r>
            <a:r>
              <a:rPr lang="ru-RU" b="1" dirty="0"/>
              <a:t>этого слова.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edge/>
    <p:sndAc>
      <p:endSnd/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3885244_large_23februa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3734129" cy="2613890"/>
          </a:xfrm>
          <a:prstGeom prst="rect">
            <a:avLst/>
          </a:prstGeom>
        </p:spPr>
      </p:pic>
      <p:pic>
        <p:nvPicPr>
          <p:cNvPr id="3" name="Рисунок 2" descr="0_7db61_9ac05e7d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705619"/>
            <a:ext cx="8241270" cy="415238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83968" y="836712"/>
            <a:ext cx="4572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/>
              <a:t>Стоим мы на посту, повзводно и поротно. Бессмертны, как огонь. </a:t>
            </a:r>
            <a:endParaRPr lang="ru-RU" sz="2000" dirty="0" smtClean="0"/>
          </a:p>
          <a:p>
            <a:r>
              <a:rPr lang="ru-RU" sz="2000" dirty="0" smtClean="0"/>
              <a:t>Спокойны</a:t>
            </a:r>
            <a:r>
              <a:rPr lang="ru-RU" sz="2000" dirty="0"/>
              <a:t>, как гранит. </a:t>
            </a:r>
            <a:endParaRPr lang="ru-RU" sz="2000" dirty="0" smtClean="0"/>
          </a:p>
          <a:p>
            <a:r>
              <a:rPr lang="ru-RU" sz="2000" dirty="0" smtClean="0"/>
              <a:t>Мы </a:t>
            </a:r>
            <a:r>
              <a:rPr lang="ru-RU" sz="2000" dirty="0"/>
              <a:t>— армия страны. </a:t>
            </a:r>
            <a:endParaRPr lang="ru-RU" sz="2000" dirty="0" smtClean="0"/>
          </a:p>
          <a:p>
            <a:r>
              <a:rPr lang="ru-RU" sz="2000" dirty="0" smtClean="0"/>
              <a:t>Мы </a:t>
            </a:r>
            <a:r>
              <a:rPr lang="ru-RU" sz="2000" dirty="0"/>
              <a:t>— армия народа. </a:t>
            </a:r>
            <a:endParaRPr lang="ru-RU" sz="2000" dirty="0" smtClean="0"/>
          </a:p>
          <a:p>
            <a:r>
              <a:rPr lang="ru-RU" sz="2000" dirty="0" smtClean="0"/>
              <a:t>Великий </a:t>
            </a:r>
            <a:r>
              <a:rPr lang="ru-RU" sz="2000" dirty="0"/>
              <a:t>подвиг наш история хранит. </a:t>
            </a:r>
            <a:endParaRPr lang="ru-RU" sz="2000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b="1" dirty="0" smtClean="0"/>
              <a:t>слова </a:t>
            </a:r>
            <a:r>
              <a:rPr lang="ru-RU" b="1" dirty="0"/>
              <a:t>Р.Рождественского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edge/>
    <p:sndAc>
      <p:endSnd/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_08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04664"/>
            <a:ext cx="5256584" cy="3427007"/>
          </a:xfrm>
          <a:prstGeom prst="rect">
            <a:avLst/>
          </a:prstGeom>
        </p:spPr>
      </p:pic>
      <p:pic>
        <p:nvPicPr>
          <p:cNvPr id="2" name="Рисунок 1" descr="0_7db61_9ac05e7d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705619"/>
            <a:ext cx="8241270" cy="41523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00192" y="260648"/>
            <a:ext cx="284380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Мой прадед: </a:t>
            </a:r>
          </a:p>
          <a:p>
            <a:r>
              <a:rPr lang="ru-RU" dirty="0" smtClean="0"/>
              <a:t>* Продьма Георгий   Моисеевич.</a:t>
            </a:r>
          </a:p>
          <a:p>
            <a:r>
              <a:rPr lang="ru-RU" dirty="0" smtClean="0"/>
              <a:t>* Родился  в 1921 году.</a:t>
            </a:r>
          </a:p>
          <a:p>
            <a:r>
              <a:rPr lang="ru-RU" dirty="0" smtClean="0"/>
              <a:t>* Успел окончить всего </a:t>
            </a:r>
          </a:p>
          <a:p>
            <a:r>
              <a:rPr lang="ru-RU" dirty="0" smtClean="0"/>
              <a:t>9 классов.</a:t>
            </a:r>
          </a:p>
          <a:p>
            <a:r>
              <a:rPr lang="ru-RU" dirty="0" smtClean="0"/>
              <a:t>* В </a:t>
            </a:r>
            <a:r>
              <a:rPr lang="ru-RU" dirty="0" smtClean="0"/>
              <a:t>1940 году  5мая был призван в ряды Советской Армии.</a:t>
            </a:r>
          </a:p>
          <a:p>
            <a:r>
              <a:rPr lang="ru-RU" dirty="0" smtClean="0"/>
              <a:t>* в 1941 году попал на фронт, в разведку. </a:t>
            </a:r>
          </a:p>
          <a:p>
            <a:r>
              <a:rPr lang="ru-RU" dirty="0" smtClean="0"/>
              <a:t>* </a:t>
            </a:r>
            <a:r>
              <a:rPr lang="ru-RU" dirty="0" smtClean="0"/>
              <a:t>Через пол года, проявив  себя  стал Командиром взвода </a:t>
            </a:r>
            <a:r>
              <a:rPr lang="ru-RU" dirty="0" err="1" smtClean="0"/>
              <a:t>разведчасти</a:t>
            </a:r>
            <a:r>
              <a:rPr lang="ru-RU" dirty="0" smtClean="0"/>
              <a:t>, в звании ст.сержанта.</a:t>
            </a:r>
          </a:p>
          <a:p>
            <a:pPr>
              <a:buFont typeface="Arial" charset="0"/>
              <a:buChar char="•"/>
            </a:pPr>
            <a:endParaRPr lang="ru-RU" dirty="0" smtClean="0"/>
          </a:p>
          <a:p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971600" y="2348880"/>
            <a:ext cx="504056" cy="9361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51520" y="3284984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Фото сделано в 1941 г.</a:t>
            </a:r>
            <a:endParaRPr lang="ru-RU" b="1" dirty="0"/>
          </a:p>
        </p:txBody>
      </p:sp>
    </p:spTree>
  </p:cSld>
  <p:clrMapOvr>
    <a:masterClrMapping/>
  </p:clrMapOvr>
  <p:transition spd="med">
    <p:wedge/>
    <p:sndAc>
      <p:endSnd/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_08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764704"/>
            <a:ext cx="4677900" cy="2464383"/>
          </a:xfrm>
          <a:prstGeom prst="rect">
            <a:avLst/>
          </a:prstGeom>
        </p:spPr>
      </p:pic>
      <p:pic>
        <p:nvPicPr>
          <p:cNvPr id="2" name="Рисунок 1" descr="0_7db61_9ac05e7d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549562"/>
            <a:ext cx="8241270" cy="43084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764704"/>
            <a:ext cx="30243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* Участвовал в Сталинградской битве 1942 - 2февраля 1943 г.</a:t>
            </a:r>
          </a:p>
          <a:p>
            <a:endParaRPr lang="ru-RU" b="1" dirty="0" smtClean="0"/>
          </a:p>
          <a:p>
            <a:r>
              <a:rPr lang="ru-RU" b="1" dirty="0" smtClean="0"/>
              <a:t>* Получил ранение в ногу. Через 2 недели вернулся в строй.</a:t>
            </a:r>
          </a:p>
          <a:p>
            <a:endParaRPr lang="ru-RU" b="1" dirty="0" smtClean="0"/>
          </a:p>
          <a:p>
            <a:r>
              <a:rPr lang="ru-RU" b="1" dirty="0" smtClean="0"/>
              <a:t>* </a:t>
            </a:r>
            <a:r>
              <a:rPr lang="ru-RU" b="1" dirty="0" smtClean="0"/>
              <a:t>Награждён </a:t>
            </a:r>
            <a:r>
              <a:rPr lang="ru-RU" b="1" dirty="0" smtClean="0"/>
              <a:t>орденом За оборону Сталинграда.</a:t>
            </a:r>
          </a:p>
          <a:p>
            <a:pPr>
              <a:buFont typeface="Arial" charset="0"/>
              <a:buChar char="•"/>
            </a:pPr>
            <a:endParaRPr lang="ru-RU" b="1" dirty="0" smtClean="0"/>
          </a:p>
          <a:p>
            <a:r>
              <a:rPr lang="ru-RU" b="1" dirty="0" smtClean="0"/>
              <a:t>* В конце войны получил медаль за Победу над Германией 1941-1945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4048" y="3284984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Медаль  в честь 30 </a:t>
            </a:r>
            <a:r>
              <a:rPr lang="ru-RU" b="1" dirty="0" err="1" smtClean="0"/>
              <a:t>летия</a:t>
            </a:r>
            <a:r>
              <a:rPr lang="ru-RU" b="1" dirty="0" smtClean="0"/>
              <a:t> победы в ВОВ</a:t>
            </a:r>
          </a:p>
          <a:p>
            <a:r>
              <a:rPr lang="ru-RU" b="1" dirty="0" smtClean="0"/>
              <a:t> Медаль в честь 60 </a:t>
            </a:r>
            <a:r>
              <a:rPr lang="ru-RU" b="1" dirty="0" err="1" smtClean="0"/>
              <a:t>летия</a:t>
            </a:r>
            <a:r>
              <a:rPr lang="ru-RU" b="1" dirty="0" smtClean="0"/>
              <a:t> Вооруженных сил СССР</a:t>
            </a:r>
            <a:endParaRPr lang="ru-RU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6660232" y="2636912"/>
            <a:ext cx="288032" cy="64807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7884368" y="2852936"/>
            <a:ext cx="72008" cy="1296144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edge/>
    <p:sndAc>
      <p:endSnd/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4_170-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692696"/>
            <a:ext cx="5503796" cy="3240360"/>
          </a:xfrm>
          <a:prstGeom prst="rect">
            <a:avLst/>
          </a:prstGeom>
        </p:spPr>
      </p:pic>
      <p:pic>
        <p:nvPicPr>
          <p:cNvPr id="2" name="Рисунок 1" descr="0_7db61_9ac05e7d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708920"/>
            <a:ext cx="8241270" cy="415238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548680"/>
            <a:ext cx="32403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Во время обороны Сталинграда в битве с </a:t>
            </a:r>
          </a:p>
          <a:p>
            <a:r>
              <a:rPr lang="ru-RU" sz="2000" b="1" dirty="0" smtClean="0"/>
              <a:t>немецкими оккупантами взвод</a:t>
            </a:r>
          </a:p>
          <a:p>
            <a:r>
              <a:rPr lang="ru-RU" sz="2000" b="1" dirty="0" smtClean="0"/>
              <a:t>под командованием Георгия Моисеевича более суток провел в воде, в реке </a:t>
            </a:r>
            <a:r>
              <a:rPr lang="ru-RU" sz="2000" b="1" dirty="0" smtClean="0"/>
              <a:t>Волга,  </a:t>
            </a:r>
            <a:r>
              <a:rPr lang="ru-RU" sz="2000" b="1" dirty="0" smtClean="0"/>
              <a:t>отражая удары немецких войск</a:t>
            </a:r>
            <a:r>
              <a:rPr lang="ru-RU" sz="2000" b="1" dirty="0" smtClean="0"/>
              <a:t>.</a:t>
            </a:r>
          </a:p>
          <a:p>
            <a:r>
              <a:rPr lang="ru-RU" sz="2000" b="1" dirty="0" smtClean="0"/>
              <a:t>Численность взвода </a:t>
            </a:r>
          </a:p>
          <a:p>
            <a:r>
              <a:rPr lang="ru-RU" sz="2000" b="1" dirty="0" smtClean="0"/>
              <a:t>21-45 человек.</a:t>
            </a:r>
            <a:endParaRPr lang="ru-RU" sz="2000" b="1" dirty="0" smtClean="0"/>
          </a:p>
        </p:txBody>
      </p:sp>
    </p:spTree>
  </p:cSld>
  <p:clrMapOvr>
    <a:masterClrMapping/>
  </p:clrMapOvr>
  <p:transition spd="med">
    <p:wedge/>
    <p:sndAc>
      <p:endSnd/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_08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4594" y="476673"/>
            <a:ext cx="4823869" cy="3024336"/>
          </a:xfrm>
          <a:prstGeom prst="rect">
            <a:avLst/>
          </a:prstGeom>
        </p:spPr>
      </p:pic>
      <p:pic>
        <p:nvPicPr>
          <p:cNvPr id="2" name="Рисунок 1" descr="0_7db61_9ac05e7d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705619"/>
            <a:ext cx="8241270" cy="4152381"/>
          </a:xfrm>
          <a:prstGeom prst="rect">
            <a:avLst/>
          </a:prstGeom>
        </p:spPr>
      </p:pic>
      <p:pic>
        <p:nvPicPr>
          <p:cNvPr id="5" name="Рисунок 4" descr="clip77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332656"/>
            <a:ext cx="2171538" cy="13572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1772816"/>
            <a:ext cx="29523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Орден Красная Звезда,  Медаль за отвагу получил 23 декабря 1944г. за образцовое выполнение боевых задач командования на фронте с немецкими захватчиками.</a:t>
            </a:r>
            <a:endParaRPr lang="ru-RU" sz="20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4572000" y="2852936"/>
            <a:ext cx="648072" cy="7200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292080" y="3573016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 обороте фото есть отзыв Зам.Командира Батальона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edge/>
    <p:sndAc>
      <p:endSnd/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_087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548680"/>
            <a:ext cx="3949056" cy="2437621"/>
          </a:xfrm>
          <a:prstGeom prst="rect">
            <a:avLst/>
          </a:prstGeom>
        </p:spPr>
      </p:pic>
      <p:pic>
        <p:nvPicPr>
          <p:cNvPr id="2" name="Рисунок 1" descr="0_7db61_9ac05e7d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2705619"/>
            <a:ext cx="8241270" cy="41523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404664"/>
            <a:ext cx="23762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Личные вещи, которые теперь хранятся у меня.</a:t>
            </a:r>
          </a:p>
          <a:p>
            <a:endParaRPr lang="ru-RU" b="1" dirty="0"/>
          </a:p>
          <a:p>
            <a:pPr>
              <a:buFontTx/>
              <a:buChar char="-"/>
            </a:pPr>
            <a:r>
              <a:rPr lang="ru-RU" b="1" dirty="0" smtClean="0"/>
              <a:t>Курительная трубка</a:t>
            </a:r>
          </a:p>
          <a:p>
            <a:pPr>
              <a:buFontTx/>
              <a:buChar char="-"/>
            </a:pPr>
            <a:r>
              <a:rPr lang="ru-RU" b="1" dirty="0" smtClean="0"/>
              <a:t>Чернильная ручка</a:t>
            </a:r>
          </a:p>
          <a:p>
            <a:pPr>
              <a:buFontTx/>
              <a:buChar char="-"/>
            </a:pPr>
            <a:r>
              <a:rPr lang="ru-RU" b="1" dirty="0" smtClean="0"/>
              <a:t>Круговая логарифмическая линейка (послевоенное время)</a:t>
            </a:r>
          </a:p>
          <a:p>
            <a:r>
              <a:rPr lang="ru-RU" b="1" dirty="0" smtClean="0"/>
              <a:t>- фонарик</a:t>
            </a:r>
          </a:p>
          <a:p>
            <a:pPr>
              <a:buFontTx/>
              <a:buChar char="-"/>
            </a:pPr>
            <a:endParaRPr lang="ru-RU" b="1" dirty="0"/>
          </a:p>
        </p:txBody>
      </p:sp>
      <p:pic>
        <p:nvPicPr>
          <p:cNvPr id="5" name="Рисунок 4" descr="DSC_087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77988">
            <a:off x="7092280" y="1124744"/>
            <a:ext cx="1747608" cy="1165072"/>
          </a:xfrm>
          <a:prstGeom prst="rect">
            <a:avLst/>
          </a:prstGeom>
        </p:spPr>
      </p:pic>
    </p:spTree>
  </p:cSld>
  <p:clrMapOvr>
    <a:masterClrMapping/>
  </p:clrMapOvr>
  <p:transition spd="med">
    <p:wedge/>
    <p:sndAc>
      <p:endSnd/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SC_08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548680"/>
            <a:ext cx="4536504" cy="2994219"/>
          </a:xfrm>
          <a:prstGeom prst="rect">
            <a:avLst/>
          </a:prstGeom>
        </p:spPr>
      </p:pic>
      <p:pic>
        <p:nvPicPr>
          <p:cNvPr id="4" name="Рисунок 3" descr="7175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025185">
            <a:off x="682859" y="1110311"/>
            <a:ext cx="2585011" cy="1938758"/>
          </a:xfrm>
          <a:prstGeom prst="rect">
            <a:avLst/>
          </a:prstGeom>
        </p:spPr>
      </p:pic>
      <p:pic>
        <p:nvPicPr>
          <p:cNvPr id="2" name="Рисунок 1" descr="0_7db61_9ac05e7d_X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2708920"/>
            <a:ext cx="8241270" cy="4152381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1259632" y="2852936"/>
            <a:ext cx="144016" cy="72008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55576" y="350100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Сумка-планшет    </a:t>
            </a:r>
            <a:r>
              <a:rPr lang="ru-RU" dirty="0" smtClean="0"/>
              <a:t>               </a:t>
            </a:r>
            <a:endParaRPr lang="ru-RU" dirty="0"/>
          </a:p>
        </p:txBody>
      </p:sp>
    </p:spTree>
  </p:cSld>
  <p:clrMapOvr>
    <a:masterClrMapping/>
  </p:clrMapOvr>
  <p:transition spd="med">
    <p:wedge/>
    <p:sndAc>
      <p:endSnd/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3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B2C4DA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634</TotalTime>
  <Words>420</Words>
  <Application>Microsoft Office PowerPoint</Application>
  <PresentationFormat>Экран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Игорь</dc:creator>
  <cp:lastModifiedBy>Игорь</cp:lastModifiedBy>
  <cp:revision>63</cp:revision>
  <dcterms:created xsi:type="dcterms:W3CDTF">2015-02-18T23:15:02Z</dcterms:created>
  <dcterms:modified xsi:type="dcterms:W3CDTF">2015-02-19T21:50:36Z</dcterms:modified>
</cp:coreProperties>
</file>