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E0D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63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0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6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75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76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84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499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9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4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555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59049-6A6A-4E95-AA8B-7265607FA56E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5CF53-1F21-4B5B-9639-190288FE3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32040" y="548680"/>
            <a:ext cx="4211960" cy="4926409"/>
          </a:xfrm>
        </p:spPr>
        <p:txBody>
          <a:bodyPr>
            <a:normAutofit/>
          </a:bodyPr>
          <a:lstStyle/>
          <a:p>
            <a:r>
              <a:rPr lang="ru-RU" dirty="0" smtClean="0"/>
              <a:t>Мой прадедушка </a:t>
            </a:r>
            <a:r>
              <a:rPr lang="ru-RU" dirty="0" err="1" smtClean="0"/>
              <a:t>Камзараков</a:t>
            </a:r>
            <a:r>
              <a:rPr lang="ru-RU" dirty="0" smtClean="0"/>
              <a:t> Григорий </a:t>
            </a:r>
            <a:r>
              <a:rPr lang="ru-RU" dirty="0" err="1" smtClean="0"/>
              <a:t>Поликарпович</a:t>
            </a:r>
            <a:r>
              <a:rPr lang="ru-RU" dirty="0" smtClean="0"/>
              <a:t> (24.04.1919 – 19.11.1979)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966682"/>
            <a:ext cx="6400800" cy="79208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Автор:  </a:t>
            </a:r>
            <a:r>
              <a:rPr lang="ru-RU" dirty="0" err="1" smtClean="0">
                <a:solidFill>
                  <a:schemeClr val="tx1"/>
                </a:solidFill>
              </a:rPr>
              <a:t>Шалькова</a:t>
            </a:r>
            <a:r>
              <a:rPr lang="ru-RU" dirty="0" smtClean="0">
                <a:solidFill>
                  <a:schemeClr val="tx1"/>
                </a:solidFill>
              </a:rPr>
              <a:t> Таня, 3 «А», школа № 11 г. Прокопьевск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Comp2014\Desktop\Камзараков Григорий\Фото и сканы документов\IMG_20150406_0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888432" cy="570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3610744" cy="5760640"/>
          </a:xfrm>
        </p:spPr>
        <p:txBody>
          <a:bodyPr/>
          <a:lstStyle/>
          <a:p>
            <a:r>
              <a:rPr lang="ru-RU" dirty="0"/>
              <a:t>"30 лет Советской Армии и </a:t>
            </a:r>
            <a:r>
              <a:rPr lang="ru-RU" dirty="0" smtClean="0"/>
              <a:t>Флота",</a:t>
            </a:r>
          </a:p>
          <a:p>
            <a:r>
              <a:rPr lang="ru-RU" dirty="0"/>
              <a:t>"За доблестный </a:t>
            </a:r>
            <a:r>
              <a:rPr lang="ru-RU" dirty="0" smtClean="0"/>
              <a:t>труд ".</a:t>
            </a:r>
          </a:p>
          <a:p>
            <a:endParaRPr lang="ru-RU" dirty="0"/>
          </a:p>
        </p:txBody>
      </p:sp>
      <p:pic>
        <p:nvPicPr>
          <p:cNvPr id="10242" name="Picture 2" descr="C:\Users\Comp2014\Desktop\Камзараков Григорий\Фото и сканы документов\IMG_20150406_0016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132" y="190017"/>
            <a:ext cx="4429812" cy="626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6664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sz="3600" dirty="0" smtClean="0"/>
              <a:t>Григорий </a:t>
            </a:r>
            <a:r>
              <a:rPr lang="ru-RU" sz="3600" dirty="0" err="1"/>
              <a:t>Поликарпович</a:t>
            </a:r>
            <a:r>
              <a:rPr lang="ru-RU" sz="3600" dirty="0"/>
              <a:t> работал бурильщиком подземным, взрывником подземным на руднике Таштагол Кузнецкого Металлургического комбината, в 1965 году удостоен звания Ударник коммунистического труда</a:t>
            </a:r>
            <a:r>
              <a:rPr lang="ru-RU" sz="3600" dirty="0" smtClean="0"/>
              <a:t>.</a:t>
            </a:r>
          </a:p>
          <a:p>
            <a:pPr marL="0" indent="457200">
              <a:buNone/>
            </a:pPr>
            <a:r>
              <a:rPr lang="ru-RU" sz="3600" dirty="0"/>
              <a:t>В России День Победы 9 мая, является одним из великих праздников в году. Это праздник всей моей семьи. </a:t>
            </a:r>
            <a:endParaRPr lang="ru-RU" sz="3600" dirty="0" smtClean="0"/>
          </a:p>
          <a:p>
            <a:pPr marL="0" indent="457200">
              <a:buNone/>
            </a:pPr>
            <a:r>
              <a:rPr lang="ru-RU" sz="3600" b="1" dirty="0" smtClean="0"/>
              <a:t>Спасибо </a:t>
            </a:r>
            <a:r>
              <a:rPr lang="ru-RU" sz="3600" b="1" dirty="0"/>
              <a:t>всем фронтовикам за победу!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0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4906888" cy="61206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Мой прадед прошёл всю войну. Он родился в городе Таштаголе в Кемеровской области. Когда началась война, мой прадед служил в армии и был сразу отправлен на фронт.</a:t>
            </a:r>
            <a:endParaRPr lang="ru-RU" sz="4000" dirty="0"/>
          </a:p>
        </p:txBody>
      </p:sp>
      <p:pic>
        <p:nvPicPr>
          <p:cNvPr id="2050" name="Picture 2" descr="C:\Users\Comp2014\Desktop\Камзараков Григорий\Фото и сканы документов\IMG_20150406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90" y="620688"/>
            <a:ext cx="3876303" cy="522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5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56992"/>
            <a:ext cx="8352928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На войне он был связистом, тянул линии связи под </a:t>
            </a:r>
            <a:r>
              <a:rPr lang="ru-RU" dirty="0"/>
              <a:t>бомбежками и обстрелами, участвовал в сражениях Великой Отечественной войны, защищая нашу Родину от фашистов. С августа 1943 г присвоено воинское звание Гвардии </a:t>
            </a:r>
            <a:r>
              <a:rPr lang="ru-RU" dirty="0" smtClean="0"/>
              <a:t>Старшина. </a:t>
            </a:r>
            <a:r>
              <a:rPr lang="ru-RU" dirty="0"/>
              <a:t>Пройдя всю войну мой дед не был ранен. </a:t>
            </a:r>
          </a:p>
        </p:txBody>
      </p:sp>
      <p:pic>
        <p:nvPicPr>
          <p:cNvPr id="3074" name="Picture 2" descr="C:\Users\Comp2014\Desktop\Камзараков Григорий\Фото и сканы документов\IMG_20150406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625" y="116632"/>
            <a:ext cx="43932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1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3600400" cy="115212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Автопортрет </a:t>
            </a:r>
            <a:r>
              <a:rPr lang="ru-RU" sz="3100" dirty="0" err="1" smtClean="0"/>
              <a:t>Камзаракова</a:t>
            </a:r>
            <a:r>
              <a:rPr lang="ru-RU" sz="3100" dirty="0" smtClean="0"/>
              <a:t> Григория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114800" cy="5516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Его </a:t>
            </a:r>
            <a:r>
              <a:rPr lang="ru-RU" dirty="0"/>
              <a:t>большим увлечением было искусство. Практически все его работы посвящены любимому краю – Горной </a:t>
            </a:r>
            <a:r>
              <a:rPr lang="ru-RU" dirty="0" err="1"/>
              <a:t>Шории</a:t>
            </a:r>
            <a:r>
              <a:rPr lang="ru-RU" dirty="0"/>
              <a:t> и подарены друзьям, соседям. Мой дед не любил вспоминать и рассказывать о войне.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Comp2014\Desktop\Камзараков Григорий\Фото и сканы документов\IMG_20150406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71" y="260648"/>
            <a:ext cx="4421764" cy="63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28186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Рисунок «Лыжницы»</a:t>
            </a:r>
            <a:endParaRPr lang="ru-RU" dirty="0"/>
          </a:p>
        </p:txBody>
      </p:sp>
      <p:pic>
        <p:nvPicPr>
          <p:cNvPr id="5122" name="Picture 2" descr="C:\Users\Comp2014\Desktop\Камзараков Григорий\Фото и сканы документов\IMG_20150406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465286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ru-RU" dirty="0" smtClean="0"/>
              <a:t>Рисунок 1955 года «Артистка Тамара Сорокина»</a:t>
            </a:r>
            <a:endParaRPr lang="ru-RU" dirty="0"/>
          </a:p>
        </p:txBody>
      </p:sp>
      <p:pic>
        <p:nvPicPr>
          <p:cNvPr id="6146" name="Picture 2" descr="C:\Users\Comp2014\Desktop\Камзараков Григорий\Фото и сканы документов\IMG_20150406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6632"/>
            <a:ext cx="4536504" cy="654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5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Рисунок почтальонки 1960 года «В день печати».</a:t>
            </a:r>
            <a:endParaRPr lang="ru-RU" dirty="0"/>
          </a:p>
        </p:txBody>
      </p:sp>
      <p:pic>
        <p:nvPicPr>
          <p:cNvPr id="7170" name="Picture 2" descr="C:\Users\Comp2014\Desktop\Камзараков Григорий\Фото и сканы документов\IMG_20150406_00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18" y="188640"/>
            <a:ext cx="4620037" cy="657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538736" cy="626469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dirty="0" smtClean="0"/>
              <a:t>Мой прадед награжден: </a:t>
            </a:r>
          </a:p>
          <a:p>
            <a:r>
              <a:rPr lang="ru-RU" dirty="0" smtClean="0"/>
              <a:t>Орденом </a:t>
            </a:r>
            <a:r>
              <a:rPr lang="ru-RU" dirty="0"/>
              <a:t>"Красная Звезда</a:t>
            </a:r>
            <a:r>
              <a:rPr lang="ru-RU" dirty="0" smtClean="0"/>
              <a:t>",</a:t>
            </a:r>
          </a:p>
          <a:p>
            <a:r>
              <a:rPr lang="ru-RU" dirty="0" smtClean="0"/>
              <a:t>Медалями </a:t>
            </a:r>
            <a:r>
              <a:rPr lang="ru-RU" dirty="0"/>
              <a:t>"За отвагу",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За оборону Москвы",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За Победу над Германией в Великой Отечественной Войне 1942-1945 гг."</a:t>
            </a:r>
          </a:p>
        </p:txBody>
      </p:sp>
      <p:pic>
        <p:nvPicPr>
          <p:cNvPr id="8194" name="Picture 2" descr="C:\Users\Comp2014\Desktop\Камзараков Григорий\Фото и сканы документов\IMG_20150406_0015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648"/>
            <a:ext cx="478226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610744" cy="612068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"50 лет Вооруженных сил </a:t>
            </a:r>
            <a:r>
              <a:rPr lang="ru-RU" dirty="0" smtClean="0"/>
              <a:t>СССР",</a:t>
            </a:r>
          </a:p>
          <a:p>
            <a:r>
              <a:rPr lang="ru-RU" dirty="0" smtClean="0"/>
              <a:t>за </a:t>
            </a:r>
            <a:r>
              <a:rPr lang="ru-RU" dirty="0"/>
              <a:t>выслугу лет в Советской Армии медалью </a:t>
            </a:r>
            <a:r>
              <a:rPr lang="ru-RU" dirty="0" smtClean="0"/>
              <a:t>"</a:t>
            </a:r>
            <a:r>
              <a:rPr lang="ru-RU" dirty="0"/>
              <a:t>За боевые заслуги",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20 лет Победы в Великой Отечественной Войне 1942-1945 гг."</a:t>
            </a:r>
          </a:p>
        </p:txBody>
      </p:sp>
      <p:pic>
        <p:nvPicPr>
          <p:cNvPr id="9218" name="Picture 2" descr="C:\Users\Comp2014\Desktop\Камзараков Григорий\Фото и сканы документов\IMG_20150406_0014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8640"/>
            <a:ext cx="480953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283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Мой прадедушка Камзараков Григорий Поликарпович (24.04.1919 – 19.11.1979)</vt:lpstr>
      <vt:lpstr>Презентация PowerPoint</vt:lpstr>
      <vt:lpstr>Презентация PowerPoint</vt:lpstr>
      <vt:lpstr>Автопортрет Камзаракова Григория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прадедушка Камзараков Григорий Поликарпович (24.04.1919 – 19.11.1979)</dc:title>
  <dc:creator>Comp2014</dc:creator>
  <cp:lastModifiedBy>Comp2014</cp:lastModifiedBy>
  <cp:revision>12</cp:revision>
  <dcterms:created xsi:type="dcterms:W3CDTF">2015-04-26T07:16:02Z</dcterms:created>
  <dcterms:modified xsi:type="dcterms:W3CDTF">2015-04-26T11:21:45Z</dcterms:modified>
</cp:coreProperties>
</file>