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0" r:id="rId4"/>
    <p:sldId id="257" r:id="rId5"/>
    <p:sldId id="281" r:id="rId6"/>
    <p:sldId id="258" r:id="rId7"/>
    <p:sldId id="282" r:id="rId8"/>
    <p:sldId id="259" r:id="rId9"/>
    <p:sldId id="283" r:id="rId10"/>
    <p:sldId id="260" r:id="rId11"/>
    <p:sldId id="268" r:id="rId12"/>
    <p:sldId id="267" r:id="rId13"/>
    <p:sldId id="266" r:id="rId14"/>
    <p:sldId id="265" r:id="rId15"/>
    <p:sldId id="264" r:id="rId16"/>
    <p:sldId id="263" r:id="rId17"/>
    <p:sldId id="275" r:id="rId18"/>
    <p:sldId id="273" r:id="rId19"/>
    <p:sldId id="270" r:id="rId20"/>
    <p:sldId id="26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4056-50F5-42F8-9334-6ACA2B9DB033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1CCF-AE8D-43EC-A0FD-DEEB12F2D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69D6-1C9E-4480-8937-C08D92D5BBD9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3A52-00D7-4504-ADC9-366FCFDD4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E1CA-D339-4AC0-B3A0-D9ABAA983993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5CEE-79C7-4EA3-BE46-37F5EF497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8794-FBE0-48FC-A05D-DAE6044D9543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2EBA-6330-4ED3-A2DC-F121B9142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08AA-BEEB-4C4D-8051-39B3771F14DF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7DFD-D6F2-485A-8A25-3CAE5233C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669C-9E87-4B14-9182-3CD340F524DD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22A8-190A-4E1F-BFAD-8F716C2CA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A64D-714B-4C20-A146-A24A5621ABAD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0312-0888-487B-A281-BB32E01AB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CC6EF-14E7-4D84-B223-31C7AE67BD55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68D4-4455-488F-BADE-0B84CC37D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88E9-D18B-407D-A8AE-85CAFF3AF89F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F833-248D-43AF-A17B-1D1D87E29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5D0C-8C1B-4B4F-AFC8-C4819977EA8B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6C2B-A0E4-4A52-8B86-42DBB66B3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FB52-1BF4-44BA-9F91-9B0E593C10F5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4C1E-497E-425A-835A-E2582576C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E03D8E-5943-4370-98DF-9FCBB8588544}" type="datetimeFigureOut">
              <a:rPr lang="ru-RU"/>
              <a:pPr>
                <a:defRPr/>
              </a:pPr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044489-A7AA-473C-AE88-B14C9C5F2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&#1042;&#1054;&#1042;.mp3" TargetMode="External"/><Relationship Id="rId1" Type="http://schemas.openxmlformats.org/officeDocument/2006/relationships/audio" Target="file:///C:\Users\User\Desktop\Svyaschennaya-voyna-muzyka-bez-slov(muzofon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небо.jpg"/>
          <p:cNvPicPr>
            <a:picLocks noChangeAspect="1"/>
          </p:cNvPicPr>
          <p:nvPr/>
        </p:nvPicPr>
        <p:blipFill>
          <a:blip r:embed="rId4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0" y="3284538"/>
            <a:ext cx="267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FF00"/>
                </a:solidFill>
                <a:latin typeface="Calibri" pitchFamily="34" charset="0"/>
              </a:rPr>
              <a:t>В.Степанов</a:t>
            </a: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598863" y="4221163"/>
            <a:ext cx="5545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FF00"/>
                </a:solidFill>
                <a:latin typeface="Calibri" pitchFamily="34" charset="0"/>
              </a:rPr>
              <a:t>Почернело солнце…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0" y="5934075"/>
            <a:ext cx="5391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МАОУ Наро-фоминская СОШ №3 СУИОП</a:t>
            </a:r>
          </a:p>
          <a:p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Выполнила ученица 3 «Б» класса Апатикова Мария</a:t>
            </a:r>
          </a:p>
          <a:p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Классный руководитель Лобанова Г.И.</a:t>
            </a:r>
          </a:p>
        </p:txBody>
      </p:sp>
      <p:pic>
        <p:nvPicPr>
          <p:cNvPr id="10" name="Svyaschennaya-voyna-muzyka-bez-slov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ПОСВЯЩАЕТСЯ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70-й годовщине</a:t>
            </a:r>
          </a:p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Победы в Великой Отечественной войне 1941–1945 годов</a:t>
            </a:r>
          </a:p>
        </p:txBody>
      </p:sp>
      <p:pic>
        <p:nvPicPr>
          <p:cNvPr id="12" name="ВОВ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90000" numSld="20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Scy;&amp;Tcy;&amp;Rcy;&amp;Acy;&amp;Jcy;&amp;Kcy;&amp;Bcy;&amp;Ocy;&amp;Lcy;&amp;Icy;&amp;Scy;&amp;Tcy; - &amp;Icy; &amp;vcy;&amp;scy;&amp;iecy;-&amp;tcy;&amp;acy;&amp;kcy;&amp;icy; &amp;mcy;&amp;ycy; &amp;pcy;&amp;ocy;&amp;bcy;&amp;iecy;&amp;dcy;&amp;icy;&amp;lcy;&amp;i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404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На счету гранаты и патроны</a:t>
            </a:r>
          </a:p>
          <a:p>
            <a:pPr algn="just" eaLnBrk="0" hangingPunct="0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Фронтовой мороз колюч и яр.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Ocy;&amp;tcy;&amp;mcy;&amp;ocy;&amp;rcy;&amp;o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047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Но бойцы бодры и непреклонны –</a:t>
            </a:r>
          </a:p>
          <a:p>
            <a:pPr algn="just" eaLnBrk="0" hangingPunct="0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Рядом с ними славный комиссар.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Vcy; &amp;Icy;&amp;ncy;&amp;tcy;&amp;iecy;&amp;rcy;&amp;ncy;&amp;iecy;&amp;tcy;&amp;iecy; &amp;pcy;&amp;ocy;&amp;yacy;&amp;vcy;&amp;icy;&amp;lcy;&amp;scy;&amp;yacy; &amp;mcy;&amp;acy;&amp;scy;&amp;shcy;&amp;tcy;&amp;acy;&amp;bcy;&amp;ncy;&amp;ycy;&amp;jcy; &amp;tcy;&amp;rcy;&amp;ucy;&amp;dcy; &amp;ocy; &amp;V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5775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Смотрит вдаль он</a:t>
            </a:r>
          </a:p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 пристально и строго,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Fcy;&amp;ocy;&amp;tcy;&amp;ocy;&amp;gcy;&amp;acy;&amp;lcy;&amp;iecy;&amp;rcy;&amp;iecy;&amp;yacy; &amp;Kcy;&amp;rcy;&amp;acy;&amp;scy;&amp;ncy;&amp;acy;&amp;yacy; &amp;Acy;&amp;rcy;&amp;mcy;&amp;icy;&amp;yacy; &amp;icy; &amp;scy;&amp;ocy;&amp;yucy;&amp;zcy;&amp;ncy;&amp;icy;&amp;kcy;&amp;icy; :: &amp;Vcy;&amp;icy;&amp;ocy;&amp;lcy;&amp;i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7427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Гладя серебро своих седин: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Mcy;&amp;ocy;&amp;dcy;&amp;ncy;&amp;ycy;&amp;jcy; &amp;Vcy;&amp;lcy;&amp;acy;&amp;dcy;&amp;icy;&amp;kcy;&amp;acy;&amp;vcy;&amp;kcy;&amp;acy;&amp;zcy; - &amp;Ncy;&amp;ocy;&amp;vcy;&amp;ocy;&amp;scy;&amp;tcy;&amp;icy; - &amp;Scy;&amp;iecy;&amp;gcy;&amp;ocy;&amp;dcy;&amp;ncy;&amp;yacy; &amp;vcy; &amp;Scy;&amp;iecy;&amp;vcy;&amp;iecy;&amp;rcy;&amp;ncy;&amp;ocy;&amp;jcy; &amp;Ocy;&amp;scy;&amp;iecy;&amp;tcy;&amp;icy;&amp;icy; &amp;pcy;&amp;rcy;&amp;acy;&amp;zcy;&amp;dcy;&amp;ncy;&amp;ucy;&amp;yucy;&amp;tcy; &amp;Dcy;&amp;iecy;&amp;ncy;&amp;softcy; &amp;vcy;&amp;ocy;&amp;icy;&amp;ncy;&amp;scy;&amp;kcy;&amp;ocy;&amp;jcy; &amp;scy;&amp;lcy;&amp;acy;&amp;vcy;&amp;ycy; &amp;Rcy;&amp;ocy;&amp;scy;&amp;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8281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– Земляки, у нас одна дорога – </a:t>
            </a:r>
          </a:p>
        </p:txBody>
      </p:sp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Scy;&amp;lcy;&amp;ucy;&amp;zhcy;&amp;bcy;&amp;acy; &amp;gcy;&amp;ocy;&amp;rcy;&amp;yucy;&amp;chcy;&amp;iecy;&amp;gcy;&amp;ocy; O&amp;bcy;&amp;ocy;&amp;zcy;&amp;ncy;&amp;icy;&amp;k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-61913"/>
            <a:ext cx="86248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От Наро-Фоминска на Берлин.</a:t>
            </a:r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Mcy;&amp;acy;&amp;lcy;&amp;ocy;&amp;icy;&amp;zcy;&amp;vcy;&amp;iecy;&amp;scy;&amp;tcy;&amp;ncy;&amp;ycy;&amp;iecy; &amp;scy;&amp;tcy;&amp;rcy;&amp;acy;&amp;ncy;&amp;icy;&amp;tscy;&amp;ycy; &amp;icy;&amp;scy;&amp;tcy;&amp;ocy;&amp;rcy;&amp;icy;&amp;icy;: &amp;mcy;&amp;ocy;&amp;scy;&amp;kcy;&amp;ocy;&amp;vcy;&amp;scy;&amp;kcy;&amp;icy;&amp;jcy; &amp;pcy;&amp;ocy;&amp;tcy;&amp;ocy;&amp;p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8274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В зареве огней и в тучах дыма</a:t>
            </a:r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Bcy;&amp;icy;&amp;bcy;&amp;lcy;&amp;icy;&amp;ocy;&amp;tcy;&amp;iecy;&amp;kcy;&amp;acy; &quot; &amp;Scy;&amp;tcy;&amp;rcy;&amp;acy;&amp;ncy;&amp;icy;&amp;tscy;&amp;acy; 5 &quot; &amp;Bcy;&amp;iecy;&amp;lcy;&amp;acy;&amp;yacy; &amp;Kcy;&amp;acy;&amp;lcy;&amp;icy;&amp;t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7878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Путь к победе пробивали мы</a:t>
            </a:r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gcy;&amp;ocy;&amp;rcy;&amp;ocy;&amp;dcy; &amp;SHCHcy;&amp;iecy;&amp;rcy;&amp;bcy;&amp;icy;&amp;ncy;&amp;kcy;&amp;acy; * &amp;Pcy;&amp;rcy;&amp;ocy;&amp;scy;&amp;mcy;&amp;ocy;&amp;tcy;&amp;rcy; &amp;tcy;&amp;iecy;&amp;mcy;&amp;ycy; - &amp;Fcy;&amp;lcy;&amp;ucy;&amp;dcy;&amp;icy;&amp;lcy;&amp;soft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7861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И от Нары – от ворот Москвы,</a:t>
            </a:r>
          </a:p>
        </p:txBody>
      </p:sp>
      <p:pic>
        <p:nvPicPr>
          <p:cNvPr id="5" name="Picture 2" descr="kvef-mgu.sitecity.ru"/>
          <p:cNvPicPr>
            <a:picLocks noChangeAspect="1" noChangeArrowheads="1"/>
          </p:cNvPicPr>
          <p:nvPr/>
        </p:nvPicPr>
        <p:blipFill>
          <a:blip r:embed="rId3" cstate="print"/>
          <a:srcRect t="2449" b="3808"/>
          <a:stretch>
            <a:fillRect/>
          </a:stretch>
        </p:blipFill>
        <p:spPr bwMode="auto">
          <a:xfrm>
            <a:off x="0" y="908720"/>
            <a:ext cx="3491880" cy="322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roll / &amp;Scy;&amp;ocy;&amp;ocy;&amp;bcy;&amp;shchcy;&amp;iecy;&amp;ncy;&amp;icy;&amp;yacy; / FFClub"/>
          <p:cNvPicPr>
            <a:picLocks noChangeAspect="1" noChangeArrowheads="1"/>
          </p:cNvPicPr>
          <p:nvPr/>
        </p:nvPicPr>
        <p:blipFill>
          <a:blip r:embed="rId2" cstate="print"/>
          <a:srcRect b="6927"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8394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Мы дошли до самого Берлина!..</a:t>
            </a:r>
          </a:p>
        </p:txBody>
      </p:sp>
      <p:pic>
        <p:nvPicPr>
          <p:cNvPr id="4" name="Picture 2" descr="&amp;Scy;&amp;acy;&amp;jcy;&amp;tcy; &amp;scy;&amp;iecy;&amp;lcy;&amp;acy; &amp;Scy;&amp;tcy;&amp;acy;&amp;rcy;&amp;ocy;&amp;iecy; &amp;Rcy;&amp;ocy;&amp;zhcy;&amp;dcy;&amp;iecy;&amp;scy;&amp;tcy;&amp;vcy;&amp;iecy;&amp;ncy;&amp;ocy; - &amp;Gcy;&amp;iecy;&amp;rcy;&amp;ocy;&amp;icy; &amp;Vcy;&amp;iecy;&amp;lcy;&amp;icy;&amp;kcy;&amp;ocy;&amp;jcy; &amp;Pcy;&amp;ocy;&amp;bcy;&amp;iecy;&amp;d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7"/>
            <a:ext cx="403244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Ncy;&amp;acy;&amp;rcy;&amp;ocy;-&amp;Fcy;&amp;ocy;&amp;mcy;&amp;icy;&amp;ncy;&amp;scy;&amp;kcy; &quot; &amp;Ncy;&amp;acy;&amp;rcy;&amp;ocy;-&amp;Fcy;&amp;ocy;&amp;mcy;&amp;icy;&amp;ncy;&amp;scy;&amp;kcy; &amp;pcy;&amp;ocy;&amp;lcy;&amp;ucy;&amp;chcy;&amp;icy;&amp;lcy; &amp;zcy;&amp;vcy;&amp;acy;&amp;ncy;&amp;icy;&amp;iecy; &amp;Gcy;&amp;ocy;&amp;rcy;&amp;ocy;&amp;dcy; &amp;vcy;&amp;ocy;&amp;icy;&amp;ncy;&amp;scy;&amp;kcy;&amp;ocy;&amp;jcy; &amp;scy;&amp;lcy;&amp;acy;&amp;v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8869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Почернело солнце, тучи мглисты.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Pcy;&amp;acy;&amp;rcy;&amp;acy;&amp;dcy; &amp;Pcy;&amp;ocy;&amp;bcy;&amp;iecy;&amp;dcy;&amp;ycy; &amp;ncy;&amp;acy; &amp;Kcy;&amp;rcy;&amp;acy;&amp;scy;&amp;ncy;&amp;acy;&amp;yacy; &amp;Pcy;&amp;lcy;&amp;ocy;&amp;shchcy;&amp;acy;&amp;dcy;&amp;softcy; 9.05.2011&amp;gcy; &amp;scy;&amp;mcy;&amp;ocy;&amp;tcy;&amp;rcy;&amp;iecy;&amp;tcy;&amp;softcy; &amp;ocy;&amp;ncy;&amp;lcy;&amp;acy;&amp;jcy;&amp;ncy; &amp;bcy;&amp;iecy;&amp;scy;&amp;pcy;&amp;lcy;&amp;acy;&amp;tcy;&amp;ncy;&amp;ocy;, &amp;Pcy;&amp;acy;&amp;rcy;&amp;acy;&amp;dcy; &amp;Pcy;&amp;ocy;&amp;bcy;&amp;iecy;&amp;dcy;&amp;ycy; &amp;ncy;&amp;acy; &amp;Kcy;&amp;rcy;&amp;acy;&amp;scy;&amp;ncy;&amp;acy;&amp;yacy; &amp;Pcy;&amp;lcy;&amp;ocy;&amp;shchcy;&amp;acy;&amp;dcy;&amp;softcy; 9.05.2011&amp;gcy; &amp;vcy; &amp;khcy;&amp;ocy;&amp;rcy;&amp;ocy;&amp;shcy;&amp;iecy;&amp;mcy; &amp;kcy;&amp;acy;&amp;chcy;&amp;iecy;&amp;scy;"/>
          <p:cNvPicPr>
            <a:picLocks noChangeAspect="1" noChangeArrowheads="1"/>
          </p:cNvPicPr>
          <p:nvPr/>
        </p:nvPicPr>
        <p:blipFill>
          <a:blip r:embed="rId2" cstate="print"/>
          <a:srcRect b="1408"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&amp;Rcy;&amp;IEcy;&amp;Kcy;&amp;Vcy;&amp;Icy;&amp;IEcy;&amp;Mcy; (&amp;Vcy;&amp;IEcy;&amp;CHcy;&amp;Ncy;&amp;Acy;&amp;YAcy; &amp;Scy;&amp;Lcy;&amp;Acy;&amp;Vcy;&amp;Acy; &amp;Gcy;&amp;IEcy;&amp;Rcy;&amp;Ocy;&amp;YAcy;&amp;Mcy;...)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Tcy;&amp;rcy;&amp;ucy;&amp;pcy;&amp;ycy; &amp;ucy;&amp;bcy;&amp;icy;&amp;tcy;&amp;ycy;&amp;khcy; &amp;gcy;&amp;icy;&amp;tcy;&amp;lcy;&amp;iecy;&amp;rcy;&amp;ocy;&amp;vcy;&amp;tscy;&amp;iecy;&amp;vcy; &amp;ncy;&amp;acy; &amp;ocy;&amp;dcy;&amp;ncy;&amp;ocy;&amp;mcy; &amp;icy;&amp;zcy; &amp;ucy;&amp;chcy;&amp;acy;&amp;scy;&amp;tcy;&amp;kcy;&amp;ocy;&amp;vcy; &amp;ncy;&amp;acy;&amp;rcy;&amp;ocy;-&amp;fcy;&amp;ocy;&amp;mcy;&amp;icy;&amp;ncy;&amp;scy;&amp;kcy;&amp;ocy;&amp;gcy;&amp;ocy; &amp;ncy;&amp;acy;&amp;pcy;&amp;rcy;&amp;acy;&amp;vcy;&amp;lcy;&amp;iecy;&amp;ncy;&amp;icy;&amp;yacy; 1941 &amp;gcy;. &amp;Mcy;&amp;iecy;&amp;scy;&amp;tcy;&amp;ocy; &amp;scy;&amp;hardcy;&amp;iecy;&amp;mcy;&amp;kcy;&amp;icy;: &amp;Zcy;&amp;acy;&amp;pcy;&amp;acy;&amp;dcy;&amp;ncy;&amp;ycy;&amp;jcy; &amp;fcy;&amp;rcy;&amp;ocy;&amp;ncy;&amp;tcy; &amp;Acy;&amp;vcy;&amp;tcy;&amp;ocy;&amp;rcy; &amp;scy;&amp;hardcy;&amp;iecy;&amp;mcy;&amp;kcy;&amp;icy;: &amp;ncy;&amp;iecy; &amp;ucy;&amp;scy;&amp;tcy;&amp;acy;&amp;ncy;&amp;ocy;&amp;vcy;&amp;lcy;&amp;iecy;&amp;ncy; &amp;Rcy;&amp;Gcy;&amp;Acy;&amp;Kcy;&amp;Fcy;&amp;Dcy; &amp;iecy;&amp;dcy;. &amp;khcy;&amp;rcy;. 0-102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9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&amp;Rcy;&amp;acy;&amp;bcy;&amp;ocy;&amp;tcy;&amp;ncy;&amp;icy;&amp;tscy;&amp;acy; &amp;icy;&amp;zcy; &amp;gcy;&amp;ocy;&amp;rcy;&amp;ocy;&amp;dcy;&amp;acy; &amp;SHCHcy;&amp;iecy;&amp;kcy;&amp;icy;&amp;ncy;&amp;ocy; &amp;Scy;&amp;acy;&amp;zhcy;&amp;icy;&amp;ncy;&amp;acy; &amp;Acy;. &amp;vcy;&amp;ocy;&amp;zcy;&amp;vcy;&amp;rcy;&amp;acy;&amp;shchcy;&amp;acy;&amp;iecy;&amp;tcy;&amp;scy;&amp;yacy; &amp;kcy; &amp;scy;&amp;vcy;&amp;ocy;&amp;iecy;&amp;mcy;&amp;ucy; &amp;dcy;&amp;ocy;&amp;mcy;&amp;ucy;, &amp;rcy;&amp;acy;&amp;zcy;&amp;rcy;&amp;ucy;&amp;shcy;&amp;iecy;&amp;ncy;&amp;ncy;&amp;ocy;&amp;mcy;&amp;ucy; &amp;fcy;&amp;acy;&amp;shcy;&amp;icy;&amp;scy;&amp;tcy;&amp;acy;&amp;mcy;&amp;icy; 1941 &amp;gcy;. &amp;Mcy;&amp;iecy;&amp;scy;&amp;tcy;&amp;ocy; &amp;scy;&amp;hardcy;&amp;iecy;&amp;mcy;&amp;kcy;&amp;icy;: &amp;Tcy;&amp;ucy;&amp;lcy;&amp;softcy;&amp;scy;&amp;kcy;&amp;acy;&amp;yacy; &amp;ocy;&amp;bcy;&amp;lcy;&amp;acy;&amp;scy;&amp;tcy;&amp;softcy; &amp;Acy;&amp;vcy;&amp;tcy;&amp;ocy;&amp;rcy; &amp;scy;&amp;hardcy;&amp;iecy;&amp;mcy;&amp;kcy;&amp;icy;: &amp;CHcy;&amp;iecy;&amp;rcy;&amp;ncy;&amp;ocy;&amp;vcy; &amp;Dcy;. &amp;Rcy;&amp;Gcy;&amp;Acy;&amp;Kcy;&amp;Fcy;&amp;Dcy; &amp;iecy;&amp;dcy;. &amp;khcy;&amp;rcy;. 0-2286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0" y="0"/>
            <a:ext cx="707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Порохом пропахла синева.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4708/36046926.8/0_62048_ca5dab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0" y="0"/>
            <a:ext cx="8345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Впереди за Нарою – фашисты,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Icy;&amp;khcy; &amp;pcy;&amp;ocy;&amp;zcy;&amp;ncy;&amp;acy;&amp;kcy;&amp;ocy;&amp;mcy;&amp;icy;&amp;lcy;&amp;acy; &amp;vcy;&amp;ocy;&amp;jcy;&amp;ncy;&amp;acy; &amp;Vcy;&amp;ocy; &amp;scy;&amp;lcy;&amp;acy;&amp;vcy;&amp;ucy; &amp;Rcy;&amp;ocy;&amp;dcy;&amp;icy;&amp;ncy;&amp;ycy; - &amp;Scy;&amp;vcy;&amp;iecy;&amp;zhcy;&amp;icy;&amp;jcy; &amp;vcy;&amp;ycy;&amp;pcy;&amp;ucy;&amp;s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0" y="0"/>
            <a:ext cx="7251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За спиной – ратная Москва.</a:t>
            </a:r>
          </a:p>
        </p:txBody>
      </p:sp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Mcy;&amp;ocy;&amp;scy;&amp;kcy;&amp;ocy;&amp;vcy;&amp;scy;&amp;kcy;&amp;acy;&amp;yacy; &amp;ocy;&amp;bcy;&amp;lcy;. &amp;gcy;.&amp;Ncy;&amp;Acy;&amp;Rcy;&amp;Ocy;-&amp;Fcy;&amp;Ocy;&amp;Mcy;&amp;Icy;&amp;Ncy;&amp;S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Здесь проходит наша оборона,</a:t>
            </a:r>
          </a:p>
        </p:txBody>
      </p:sp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Scy;&amp;ocy;&amp;vcy;&amp;iecy;&amp;tcy;&amp;scy;&amp;kcy;&amp;acy;&amp;yacy; &amp;vcy;&amp;lcy;&amp;acy;&amp;scy;&amp;tcy;&amp;softcy; &amp;ocy;&amp;tcy;&amp;kcy;&amp;acy;&amp;zcy;&amp;ycy;&amp;vcy;&amp;acy;&amp;lcy;&amp;acy;&amp;scy;&amp;softcy; &amp;ucy;&amp;scy;&amp;tcy;&amp;acy;&amp;ncy;&amp;acy;&amp;vcy;&amp;lcy;&amp;icy;&amp;vcy;&amp;acy;&amp;tcy;&amp;softcy; &amp;pcy;&amp;acy;&amp;mcy;&amp;yacy;&amp;tcy;&amp;ncy;&amp;icy;&amp;kcy; &amp;scy;&amp;tcy;&amp;ucy;&amp;dcy;&amp;bcy;&amp;acy;&amp;tcy;&amp;ocy;&amp;vcy;&amp;tscy;&amp;acy;&amp;mcy; &amp;vcy; &amp;KHcy;&amp;acy;&amp;rcy;&amp;softcy;&amp;kcy;&amp;ocy;&amp;vcy;&amp;iecy; - &amp;KHcy;&amp;acy;&amp;rcy;&amp;soft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-52388" y="0"/>
            <a:ext cx="9196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Насмерть здесь немало дней стоят</a:t>
            </a:r>
          </a:p>
        </p:txBody>
      </p:sp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Ucy;&amp;chcy;&amp;acy;&amp;scy;&amp;tcy;&amp;icy;&amp;iecy; &amp;Scy;&amp;SHcy;&amp;Acy; &amp;vcy;&amp;ocy; &amp;Vcy;&amp;tcy;&amp;ocy;&amp;rcy;&amp;ocy;&amp;jcy; &amp;mcy;&amp;icy;&amp;rcy;&amp;ocy;&amp;vcy;&amp;ocy;&amp;jcy;"/>
          <p:cNvPicPr>
            <a:picLocks noChangeAspect="1" noChangeArrowheads="1"/>
          </p:cNvPicPr>
          <p:nvPr/>
        </p:nvPicPr>
        <p:blipFill>
          <a:blip r:embed="rId2" cstate="print"/>
          <a:srcRect b="5701"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6426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С храбрым комиссаром </a:t>
            </a:r>
          </a:p>
          <a:p>
            <a:pPr algn="just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батальона</a:t>
            </a:r>
          </a:p>
        </p:txBody>
      </p:sp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Mcy;&amp;ocy;&amp;scy;&amp;kcy;&amp;ocy;&amp;vcy;&amp;scy;&amp;kcy;&amp;acy;&amp;yacy; &amp;ocy;&amp;bcy;&amp;lcy;. &amp;gcy;.&amp;Ncy;&amp;Acy;&amp;Rcy;&amp;Ocy;-&amp;Fcy;&amp;Ocy;&amp;Mcy;&amp;Icy;&amp;Ncy;&amp;S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Тридцать восемь стреляных</a:t>
            </a:r>
          </a:p>
          <a:p>
            <a:pPr algn="just" eaLnBrk="0" hangingPunct="0"/>
            <a:r>
              <a:rPr lang="ru-RU" sz="4000" b="1">
                <a:solidFill>
                  <a:srgbClr val="C00000"/>
                </a:solidFill>
                <a:ea typeface="Times New Roman" pitchFamily="18" charset="0"/>
              </a:rPr>
              <a:t> солдат.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151</Words>
  <Application>Microsoft Office PowerPoint</Application>
  <PresentationFormat>Экран (4:3)</PresentationFormat>
  <Paragraphs>31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2015-02-19T11:44:42Z</dcterms:created>
  <dcterms:modified xsi:type="dcterms:W3CDTF">2015-04-23T20:42:22Z</dcterms:modified>
</cp:coreProperties>
</file>