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9" r:id="rId2"/>
    <p:sldId id="256" r:id="rId3"/>
    <p:sldId id="261" r:id="rId4"/>
    <p:sldId id="258" r:id="rId5"/>
    <p:sldId id="257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85" autoAdjust="0"/>
  </p:normalViewPr>
  <p:slideViewPr>
    <p:cSldViewPr>
      <p:cViewPr varScale="1">
        <p:scale>
          <a:sx n="106" d="100"/>
          <a:sy n="106" d="100"/>
        </p:scale>
        <p:origin x="-4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56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78B2-84E9-496F-BF45-496F2393C086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9D3E6-2E9B-4128-9B4F-57AFC3D4BF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58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9D3E6-2E9B-4128-9B4F-57AFC3D4BFB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35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9D3E6-2E9B-4128-9B4F-57AFC3D4BFB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9295EE-3B51-461F-B9B3-893C985E608F}" type="datetimeFigureOut">
              <a:rPr lang="ru-RU" smtClean="0"/>
              <a:t>04.05.2014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093AAE-2F86-47C4-B093-83B2F68C9D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dirty="0" smtClean="0"/>
              <a:t>Великая Отечественная Война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лександр\Desktop\img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556792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Великая Отечественная Война </a:t>
            </a:r>
          </a:p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1941-1945 </a:t>
            </a:r>
            <a:r>
              <a:rPr lang="ru-RU" sz="4000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гг</a:t>
            </a:r>
            <a:endParaRPr lang="ru-RU" sz="4000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3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445224"/>
            <a:ext cx="3265240" cy="1224136"/>
          </a:xfrm>
        </p:spPr>
        <p:txBody>
          <a:bodyPr>
            <a:normAutofit/>
          </a:bodyPr>
          <a:lstStyle/>
          <a:p>
            <a:endParaRPr lang="ru-RU" sz="2400" i="1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67464" cy="5040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ВОЙНА В СУДЬБЕ ПОКОЛЕНИЙ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Александр\Desktop\img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1276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6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Untitled-Scanned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1764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Мой прапрадедушка </a:t>
            </a:r>
          </a:p>
          <a:p>
            <a:pPr marL="0" indent="0">
              <a:buNone/>
            </a:pPr>
            <a:r>
              <a:rPr lang="ru-RU" dirty="0" smtClean="0"/>
              <a:t>   Филатов Василий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Павлович 1908 г.р.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(довоенная фотография)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с семьей: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жена(прапрабабушка)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Филатова Мария Ивановна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сын (прадедушка)</a:t>
            </a:r>
          </a:p>
          <a:p>
            <a:pPr marL="0" indent="0">
              <a:buNone/>
            </a:pPr>
            <a:r>
              <a:rPr lang="ru-RU" sz="2000" dirty="0" smtClean="0"/>
              <a:t>  Филатов Николай Васильевич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дочь </a:t>
            </a:r>
          </a:p>
          <a:p>
            <a:pPr marL="0" indent="0">
              <a:buNone/>
            </a:pPr>
            <a:r>
              <a:rPr lang="ru-RU" sz="2000" dirty="0" smtClean="0"/>
              <a:t> Филатова Александра Васильевна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827584" y="198119"/>
            <a:ext cx="7848872" cy="625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371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7.10.1944 г.  командир  8-го батальона  1-го  ударно-штурмового  полка  старший лейтенант  Филатов В.П.  Был  награжден  орденом  «Красного Знамени» 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836712"/>
            <a:ext cx="47525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\Untitled-Scanned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2322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андр\Desktop\ORBanD3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5202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26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11762"/>
            <a:ext cx="5400600" cy="59296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93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За  образцовое  выполнение  заданий командования на  фронте  борьбы с  японцами на Дальнем Востоке  награжден  Орденом «Александр Невский»  18 сентября 1945 г.</a:t>
            </a:r>
            <a:endParaRPr lang="ru-RU" sz="2000" dirty="0"/>
          </a:p>
        </p:txBody>
      </p:sp>
      <p:pic>
        <p:nvPicPr>
          <p:cNvPr id="1027" name="Picture 3" descr="C:\Users\Александр\Desktop\ONevsk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4" y="811762"/>
            <a:ext cx="2592288" cy="2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андр\Desktop\наградн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9523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40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58417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Также  был  награжден : Орденом отечественной войны </a:t>
            </a:r>
            <a:r>
              <a:rPr lang="en-US" sz="2400" dirty="0" smtClean="0"/>
              <a:t>I </a:t>
            </a:r>
            <a:r>
              <a:rPr lang="ru-RU" sz="2400" dirty="0" smtClean="0"/>
              <a:t>и </a:t>
            </a:r>
            <a:r>
              <a:rPr lang="en-US" sz="2400" dirty="0" smtClean="0"/>
              <a:t>II</a:t>
            </a:r>
            <a:r>
              <a:rPr lang="ru-RU" sz="2400" dirty="0" smtClean="0"/>
              <a:t> степени; Орденом  Красной Звезды;  Орденом  Славы </a:t>
            </a:r>
            <a:r>
              <a:rPr lang="en-US" sz="2400" dirty="0" smtClean="0"/>
              <a:t>III </a:t>
            </a:r>
            <a:r>
              <a:rPr lang="ru-RU" sz="2400" dirty="0" smtClean="0"/>
              <a:t>степени; Медалью «За боевые  заслуги»  и медалью «За отвагу»;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1" name="Picture 3" descr="C:\Users\Александр\Desktop\OPatWar4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3681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ександр\Desktop\ORstar254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64" y="1484784"/>
            <a:ext cx="162120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лександр\Desktop\OSlavaC1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14401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лександр\Desktop\MOtvaga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09" y="3645024"/>
            <a:ext cx="1301318" cy="20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Александр\Desktop\MBzA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639953"/>
            <a:ext cx="12961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76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Александр\Desktop\4932600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4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298</TotalTime>
  <Words>101</Words>
  <Application>Microsoft Office PowerPoint</Application>
  <PresentationFormat>Экран (4:3)</PresentationFormat>
  <Paragraphs>25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Великая Отечественная Война  </vt:lpstr>
      <vt:lpstr>ВОЙНА В СУДЬБЕ ПОКОЛЕНИЙ</vt:lpstr>
      <vt:lpstr>Презентация PowerPoint</vt:lpstr>
      <vt:lpstr>7.10.1944 г.  командир  8-го батальона  1-го  ударно-штурмового  полка  старший лейтенант  Филатов В.П.  Был  награжден  орденом  «Красного Знамени» .</vt:lpstr>
      <vt:lpstr>За  образцовое  выполнение  заданий командования на  фронте  борьбы с  японцами на Дальнем Востоке  награжден  Орденом «Александр Невский»  18 сентября 1945 г.</vt:lpstr>
      <vt:lpstr>    Также  был  награжден : Орденом отечественной войны I и II степени; Орденом  Красной Звезды;  Орденом  Славы III степени; Медалью «За боевые  заслуги»  и медалью «За отвагу»;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В СУДЬБЕ ПОКОЛЕНИЙ</dc:title>
  <dc:creator>Александр</dc:creator>
  <cp:lastModifiedBy>Александр</cp:lastModifiedBy>
  <cp:revision>31</cp:revision>
  <dcterms:created xsi:type="dcterms:W3CDTF">2014-05-04T13:20:43Z</dcterms:created>
  <dcterms:modified xsi:type="dcterms:W3CDTF">2014-05-04T18:18:57Z</dcterms:modified>
</cp:coreProperties>
</file>