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4" r:id="rId11"/>
    <p:sldId id="265" r:id="rId12"/>
    <p:sldId id="266" r:id="rId13"/>
    <p:sldId id="267" r:id="rId14"/>
    <p:sldId id="268" r:id="rId15"/>
    <p:sldId id="273" r:id="rId16"/>
    <p:sldId id="270" r:id="rId17"/>
    <p:sldId id="271" r:id="rId18"/>
    <p:sldId id="272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-memorial.ru/html/info.htm?id=300205029" TargetMode="External"/><Relationship Id="rId2" Type="http://schemas.openxmlformats.org/officeDocument/2006/relationships/hyperlink" Target="http://www.obd-memorial.ru/html/info.htm?id=622959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gvavia.ru/forum/30-89-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Он не пропал без вести!</a:t>
            </a:r>
          </a:p>
          <a:p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Мой прадед Наумов Дмитрий Герасимович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ima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692696"/>
            <a:ext cx="5328592" cy="59766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Персональная учетная карточка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Штаммлагерь</a:t>
            </a:r>
            <a:r>
              <a:rPr lang="ru-RU" dirty="0" smtClean="0"/>
              <a:t> 302 (II-H) Гросс-Борн - </a:t>
            </a:r>
            <a:r>
              <a:rPr lang="ru-RU" dirty="0" err="1" smtClean="0"/>
              <a:t>Баркенбрюгге</a:t>
            </a:r>
            <a:r>
              <a:rPr lang="ru-RU" dirty="0" smtClean="0"/>
              <a:t> был расположен в городке </a:t>
            </a:r>
            <a:r>
              <a:rPr lang="ru-RU" dirty="0" err="1" smtClean="0"/>
              <a:t>Баркенбрюгге</a:t>
            </a:r>
            <a:r>
              <a:rPr lang="ru-RU" dirty="0" smtClean="0"/>
              <a:t> (это название существовало до 1945 года, затем городок получил польское название - </a:t>
            </a:r>
            <a:r>
              <a:rPr lang="ru-RU" dirty="0" err="1" smtClean="0"/>
              <a:t>Баркневко</a:t>
            </a:r>
            <a:r>
              <a:rPr lang="ru-RU" dirty="0" smtClean="0"/>
              <a:t>, сейчас его не существует). Территория называется -Западно-Поморское воеводство Республики Польша, район города Щецин (немецкое название в годы войны - </a:t>
            </a:r>
            <a:r>
              <a:rPr lang="ru-RU" dirty="0" err="1" smtClean="0"/>
              <a:t>Штеттин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 различным материалам установлено, что </a:t>
            </a:r>
            <a:r>
              <a:rPr lang="ru-RU" dirty="0" err="1" smtClean="0"/>
              <a:t>шталаг</a:t>
            </a:r>
            <a:r>
              <a:rPr lang="ru-RU" dirty="0" smtClean="0"/>
              <a:t> 302, </a:t>
            </a:r>
            <a:r>
              <a:rPr lang="ru-RU" dirty="0" err="1" smtClean="0"/>
              <a:t>Баркенбрюгге</a:t>
            </a:r>
            <a:r>
              <a:rPr lang="ru-RU" dirty="0" smtClean="0"/>
              <a:t> создан летом 1941 года специально для советских военнопленных. Первая партия военнопленных - 4000 красноармейцев - поступила («</a:t>
            </a:r>
            <a:r>
              <a:rPr lang="ru-RU" dirty="0" err="1" smtClean="0"/>
              <a:t>eingang</a:t>
            </a:r>
            <a:r>
              <a:rPr lang="ru-RU" dirty="0" smtClean="0"/>
              <a:t>») в </a:t>
            </a:r>
            <a:r>
              <a:rPr lang="ru-RU" dirty="0" err="1" smtClean="0"/>
              <a:t>Баркенбрюгге</a:t>
            </a:r>
            <a:r>
              <a:rPr lang="ru-RU" dirty="0" smtClean="0"/>
              <a:t> 1 октября 1941 года. Вторая - около шести тысяч человек - 9 октября. Известно также, что большая часть из этих десяти тысяч вскоре переправлена в другие лагеря - обычные и концентрационные: </a:t>
            </a:r>
            <a:r>
              <a:rPr lang="ru-RU" dirty="0" err="1" smtClean="0"/>
              <a:t>шталаг</a:t>
            </a:r>
            <a:r>
              <a:rPr lang="ru-RU" dirty="0" smtClean="0"/>
              <a:t> II-D, </a:t>
            </a:r>
            <a:r>
              <a:rPr lang="ru-RU" dirty="0" err="1" smtClean="0"/>
              <a:t>шталаг</a:t>
            </a:r>
            <a:r>
              <a:rPr lang="ru-RU" dirty="0" smtClean="0"/>
              <a:t> Н-С, концентрационный лагерь Заксенхаузен и другие во втором военном округе.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шталаге</a:t>
            </a:r>
            <a:r>
              <a:rPr lang="ru-RU" dirty="0" smtClean="0"/>
              <a:t> 302 существовало, предположительно, два кладбища наших военнопленных, на которых похоронено около 20 тысяч погибших. Первое из них, где хоронили погибших зимой 1941-42 годов, находится в </a:t>
            </a:r>
            <a:r>
              <a:rPr lang="ru-RU" dirty="0" err="1" smtClean="0"/>
              <a:t>Баркенбрюгге</a:t>
            </a:r>
            <a:r>
              <a:rPr lang="ru-RU" dirty="0" smtClean="0"/>
              <a:t>. Там польский Красный Крест в мае 1947 года производил эксгумации. Удалось установить ряд имен военнопленных. К сожалению, в этом коротком списке нет фамилии моего прадеда Дмитрия Герасимовича погибшего в этом </a:t>
            </a:r>
            <a:r>
              <a:rPr lang="ru-RU" dirty="0" err="1" smtClean="0"/>
              <a:t>шталаге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Лагерь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Шталаг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302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5d18b3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556792"/>
            <a:ext cx="6192688" cy="42484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шталаг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Гросс-Борн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Баркенбрюгге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fb4b9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916832"/>
            <a:ext cx="6984776" cy="42484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Барак для военнопленных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Гросс-Борне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Но в то время, когда был пленен Дмитрий Герасимович, узники находились просто под открытым небом…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lan302shtalag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484784"/>
            <a:ext cx="8208912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Расположение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шталага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302 (II H),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и его полевого кладбища.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8f174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500" y="1666875"/>
            <a:ext cx="5715000" cy="4286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 настоящее время кладбище, где похоронено около 20 тысяч погибших советских военнопленных находится при дороге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Надажице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Сыпнево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628800"/>
            <a:ext cx="5112568" cy="45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Поминальный крест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шталага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302 (II H),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a92d9c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628800"/>
            <a:ext cx="5976664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Поминальный крест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шталага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302 (II H),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Barkenbrugge</a:t>
            </a:r>
            <a:r>
              <a:rPr lang="ru-RU" sz="2000" b="1" dirty="0" smtClean="0"/>
              <a:t> ( </a:t>
            </a:r>
            <a:r>
              <a:rPr lang="ru-RU" sz="2000" b="1" dirty="0" err="1" smtClean="0"/>
              <a:t>Баркенбрюгге</a:t>
            </a:r>
            <a:r>
              <a:rPr lang="ru-RU" sz="2000" b="1" dirty="0" smtClean="0"/>
              <a:t> )</a:t>
            </a:r>
            <a:r>
              <a:rPr lang="ru-RU" sz="2000" dirty="0" smtClean="0"/>
              <a:t> - польская деревня </a:t>
            </a:r>
            <a:r>
              <a:rPr lang="ru-RU" sz="2000" dirty="0" err="1" smtClean="0"/>
              <a:t>Barkniewko</a:t>
            </a:r>
            <a:r>
              <a:rPr lang="ru-RU" sz="2000" dirty="0" smtClean="0"/>
              <a:t> . В связи с созданием военного полигона южнее </a:t>
            </a:r>
            <a:r>
              <a:rPr lang="ru-RU" sz="2000" dirty="0" err="1" smtClean="0"/>
              <a:t>городаБорне-Сулиново</a:t>
            </a:r>
            <a:r>
              <a:rPr lang="ru-RU" sz="2000" dirty="0" smtClean="0"/>
              <a:t> деревня была переселена.В настоящее время не существует. </a:t>
            </a:r>
            <a:br>
              <a:rPr lang="ru-RU" sz="2000" dirty="0" smtClean="0"/>
            </a:br>
            <a:r>
              <a:rPr lang="ru-RU" sz="2000" dirty="0" smtClean="0"/>
              <a:t>Захоронение советских военнопленных с лагерного кладбища по всем данным перенесено в город </a:t>
            </a:r>
            <a:r>
              <a:rPr lang="ru-RU" sz="2000" dirty="0" err="1" smtClean="0"/>
              <a:t>Щецинек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Деревня находилась в районе современного польского города </a:t>
            </a:r>
            <a:r>
              <a:rPr lang="ru-RU" sz="2000" dirty="0" err="1" smtClean="0"/>
              <a:t>Борне-Сулиново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 надеюсь, когда-нибудь получится возложить цветы к могиле прадеда!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После войны…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50417_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80943" y="1524000"/>
            <a:ext cx="258211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Моя прабабушка Наумова Мария Ефимовна так и ждала мужа с войны всю свою жизнь…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812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2060848"/>
            <a:ext cx="6096000" cy="4035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Мой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прадедушка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родился 21 ноября 1908 года в Московской области в деревне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Рудаково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на берегу реки Нара.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883024"/>
          </a:xfrm>
        </p:spPr>
        <p:txBody>
          <a:bodyPr/>
          <a:lstStyle/>
          <a:p>
            <a:pPr algn="ctr"/>
            <a:r>
              <a:rPr lang="ru-RU" dirty="0" smtClean="0"/>
              <a:t>Он погиб в сорок первом, </a:t>
            </a:r>
            <a:br>
              <a:rPr lang="ru-RU" dirty="0" smtClean="0"/>
            </a:br>
            <a:r>
              <a:rPr lang="ru-RU" dirty="0" smtClean="0"/>
              <a:t>Был отпет он метелью, </a:t>
            </a:r>
            <a:br>
              <a:rPr lang="ru-RU" dirty="0" smtClean="0"/>
            </a:br>
            <a:r>
              <a:rPr lang="ru-RU" dirty="0" smtClean="0"/>
              <a:t>И чужие снега </a:t>
            </a:r>
            <a:br>
              <a:rPr lang="ru-RU" dirty="0" smtClean="0"/>
            </a:br>
            <a:r>
              <a:rPr lang="ru-RU" dirty="0" smtClean="0"/>
              <a:t>Ему стали постелью…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885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ОБД «Мемориал» за то, что в нашей семье теперь знают – дедушка не пропал без вести!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http://www.obd-memorial.ru/html/info.htm?id=62295922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http://www.obd-memorial.ru/html/info.htm?id=300205029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http://www.sgvavia.ru/forum/30-89-1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Были использованы материалы: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Война началась 22 июня 1941 года, а уже 24 июня Дмитрий Герасимович был в военкомате г. Серпухова, откуда и ушел воевать. Ему было 33 года.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война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Оля\Desktop\моё портфолио\21eb68a202bb588e6a6864d066271b9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924944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r>
              <a:rPr lang="ru-RU" dirty="0" smtClean="0"/>
              <a:t>В деревне его остались ждать жена Наумова Мария Ефимовна и двое дочек – Елизавета и Александра (моя бабушка).</a:t>
            </a:r>
          </a:p>
          <a:p>
            <a:endParaRPr lang="ru-RU" dirty="0" smtClean="0"/>
          </a:p>
          <a:p>
            <a:r>
              <a:rPr lang="ru-RU" dirty="0" smtClean="0"/>
              <a:t>Мария Ефимовна получила только одно письмо.</a:t>
            </a:r>
          </a:p>
          <a:p>
            <a:pPr>
              <a:buNone/>
            </a:pPr>
            <a:r>
              <a:rPr lang="ru-RU" dirty="0" smtClean="0"/>
              <a:t>«…ухожу воевать, Мария, береги дочек…, вернусь с Победой!»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Семья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военкомат поступили сведения из г. Могилев от июля 1941 года.</a:t>
            </a:r>
          </a:p>
          <a:p>
            <a:r>
              <a:rPr lang="ru-RU" dirty="0" smtClean="0"/>
              <a:t>С тех пор, Наумов Дмитрий Герасимович считался пропавшим без вести.</a:t>
            </a:r>
          </a:p>
          <a:p>
            <a:r>
              <a:rPr lang="ru-RU" dirty="0" smtClean="0"/>
              <a:t>Но мне всегда хотелось знать, что же произошло, где и как пропал мой прадед!</a:t>
            </a:r>
          </a:p>
          <a:p>
            <a:r>
              <a:rPr lang="ru-RU" dirty="0" smtClean="0"/>
              <a:t>Я попыталась найти информацию в интернете…</a:t>
            </a:r>
          </a:p>
          <a:p>
            <a:r>
              <a:rPr lang="ru-RU" dirty="0" smtClean="0"/>
              <a:t>Нашла! Спасибо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ОБД «Мемориал»!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«Без вести пропал»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image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620688"/>
            <a:ext cx="8424936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Лист учета призванных на войну из военкомата г. Серпухов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Фамилия Наумов</a:t>
            </a:r>
          </a:p>
          <a:p>
            <a:r>
              <a:rPr lang="ru-RU" sz="1800" dirty="0" smtClean="0"/>
              <a:t>Имя Дмитрий</a:t>
            </a:r>
          </a:p>
          <a:p>
            <a:r>
              <a:rPr lang="ru-RU" sz="1800" dirty="0" smtClean="0"/>
              <a:t>Отчество Герасимович</a:t>
            </a:r>
          </a:p>
          <a:p>
            <a:r>
              <a:rPr lang="ru-RU" sz="1800" dirty="0" smtClean="0"/>
              <a:t>Дата рождения/Возраст__.__.1908</a:t>
            </a:r>
          </a:p>
          <a:p>
            <a:r>
              <a:rPr lang="ru-RU" sz="1800" dirty="0" smtClean="0"/>
              <a:t>Дата и место призыва24.06.1941  </a:t>
            </a:r>
            <a:r>
              <a:rPr lang="ru-RU" sz="1800" dirty="0" err="1" smtClean="0"/>
              <a:t>Серпуховский</a:t>
            </a:r>
            <a:r>
              <a:rPr lang="ru-RU" sz="1800" dirty="0" smtClean="0"/>
              <a:t> ГОВК, Московская обл., г. Серпухов</a:t>
            </a:r>
          </a:p>
          <a:p>
            <a:r>
              <a:rPr lang="ru-RU" sz="1800" dirty="0" smtClean="0"/>
              <a:t>Воинское звание красноармеец</a:t>
            </a:r>
          </a:p>
          <a:p>
            <a:r>
              <a:rPr lang="ru-RU" sz="1800" dirty="0" smtClean="0"/>
              <a:t>Причина выбытия погиб в плену</a:t>
            </a:r>
          </a:p>
          <a:p>
            <a:r>
              <a:rPr lang="ru-RU" sz="1800" dirty="0" smtClean="0"/>
              <a:t>Дата выбытия30.10.1941</a:t>
            </a:r>
          </a:p>
          <a:p>
            <a:r>
              <a:rPr lang="ru-RU" sz="1800" dirty="0" smtClean="0"/>
              <a:t>Название источника информации ЦАМО</a:t>
            </a:r>
          </a:p>
          <a:p>
            <a:r>
              <a:rPr lang="ru-RU" sz="1800" dirty="0" smtClean="0"/>
              <a:t>Номер фонда источника информации58</a:t>
            </a:r>
          </a:p>
          <a:p>
            <a:r>
              <a:rPr lang="ru-RU" sz="1800" dirty="0" smtClean="0"/>
              <a:t>Номер описи источника информации977520</a:t>
            </a:r>
          </a:p>
          <a:p>
            <a:r>
              <a:rPr lang="ru-RU" sz="1800" dirty="0" smtClean="0"/>
              <a:t>Номер дела источника информации479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ОБД «Мемориал»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ФамилияНаумов</a:t>
            </a:r>
            <a:endParaRPr lang="ru-RU" dirty="0" smtClean="0"/>
          </a:p>
          <a:p>
            <a:r>
              <a:rPr lang="ru-RU" dirty="0" err="1" smtClean="0"/>
              <a:t>ИмяДмитрий</a:t>
            </a:r>
            <a:endParaRPr lang="ru-RU" dirty="0" smtClean="0"/>
          </a:p>
          <a:p>
            <a:r>
              <a:rPr lang="ru-RU" dirty="0" err="1" smtClean="0"/>
              <a:t>ОтчествоГерасимович</a:t>
            </a:r>
            <a:endParaRPr lang="ru-RU" dirty="0" smtClean="0"/>
          </a:p>
          <a:p>
            <a:r>
              <a:rPr lang="ru-RU" dirty="0" smtClean="0"/>
              <a:t>Дата рождения/Возраст21.11.1908</a:t>
            </a:r>
          </a:p>
          <a:p>
            <a:r>
              <a:rPr lang="ru-RU" dirty="0" smtClean="0"/>
              <a:t>Место </a:t>
            </a:r>
            <a:r>
              <a:rPr lang="ru-RU" dirty="0" err="1" smtClean="0"/>
              <a:t>рожденияМосковская</a:t>
            </a:r>
            <a:r>
              <a:rPr lang="ru-RU" dirty="0" smtClean="0"/>
              <a:t> обл.</a:t>
            </a:r>
          </a:p>
          <a:p>
            <a:r>
              <a:rPr lang="ru-RU" dirty="0" smtClean="0"/>
              <a:t>Лагерный номер3700</a:t>
            </a:r>
          </a:p>
          <a:p>
            <a:r>
              <a:rPr lang="ru-RU" dirty="0" smtClean="0"/>
              <a:t>Дата пленения27.07.1941</a:t>
            </a:r>
          </a:p>
          <a:p>
            <a:r>
              <a:rPr lang="ru-RU" dirty="0" smtClean="0"/>
              <a:t>Место </a:t>
            </a:r>
            <a:r>
              <a:rPr lang="ru-RU" dirty="0" smtClean="0"/>
              <a:t>пленения д.Сухари</a:t>
            </a:r>
            <a:endParaRPr lang="ru-RU" dirty="0" smtClean="0"/>
          </a:p>
          <a:p>
            <a:r>
              <a:rPr lang="ru-RU" dirty="0" smtClean="0"/>
              <a:t>Лагерь </a:t>
            </a:r>
            <a:r>
              <a:rPr lang="ru-RU" dirty="0" err="1" smtClean="0"/>
              <a:t>шталаг</a:t>
            </a:r>
            <a:r>
              <a:rPr lang="ru-RU" dirty="0" smtClean="0"/>
              <a:t> II H (302)</a:t>
            </a:r>
          </a:p>
          <a:p>
            <a:r>
              <a:rPr lang="ru-RU" dirty="0" smtClean="0"/>
              <a:t>Судьба Погиб </a:t>
            </a:r>
            <a:r>
              <a:rPr lang="ru-RU" dirty="0" smtClean="0"/>
              <a:t>в плену</a:t>
            </a:r>
          </a:p>
          <a:p>
            <a:r>
              <a:rPr lang="ru-RU" dirty="0" smtClean="0"/>
              <a:t>Воинское </a:t>
            </a:r>
            <a:r>
              <a:rPr lang="ru-RU" dirty="0" smtClean="0"/>
              <a:t>звание солдат </a:t>
            </a:r>
            <a:r>
              <a:rPr lang="ru-RU" dirty="0" smtClean="0"/>
              <a:t>(рядовой)</a:t>
            </a:r>
          </a:p>
          <a:p>
            <a:r>
              <a:rPr lang="ru-RU" dirty="0" smtClean="0"/>
              <a:t>Дата смерти30.11.1941</a:t>
            </a:r>
          </a:p>
          <a:p>
            <a:r>
              <a:rPr lang="ru-RU" dirty="0" smtClean="0"/>
              <a:t>Фамилия на </a:t>
            </a:r>
            <a:r>
              <a:rPr lang="ru-RU" dirty="0" smtClean="0"/>
              <a:t>латинице </a:t>
            </a:r>
            <a:r>
              <a:rPr lang="ru-RU" dirty="0" err="1" smtClean="0"/>
              <a:t>Naumow</a:t>
            </a:r>
            <a:endParaRPr lang="ru-RU" dirty="0" smtClean="0"/>
          </a:p>
          <a:p>
            <a:r>
              <a:rPr lang="ru-RU" dirty="0" smtClean="0"/>
              <a:t>Название источника информации ЦАМО</a:t>
            </a:r>
          </a:p>
          <a:p>
            <a:r>
              <a:rPr lang="ru-RU" dirty="0" smtClean="0"/>
              <a:t>Номер фонда источника информации 58</a:t>
            </a:r>
          </a:p>
          <a:p>
            <a:r>
              <a:rPr lang="ru-RU" dirty="0" smtClean="0"/>
              <a:t>Номер описи источника информации 977520</a:t>
            </a:r>
          </a:p>
          <a:p>
            <a:r>
              <a:rPr lang="ru-RU" dirty="0" smtClean="0"/>
              <a:t>Номер дела источника информации1933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Информация о военнопленном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 найденной учетной карточке, мой прадед попал в плен в бою под деревней Сухари. Был отправлен в лагерь для военнопленных </a:t>
            </a:r>
            <a:r>
              <a:rPr lang="ru-RU" sz="2000" dirty="0" err="1" smtClean="0"/>
              <a:t>Шталаг</a:t>
            </a:r>
            <a:r>
              <a:rPr lang="ru-RU" sz="2000" dirty="0" smtClean="0"/>
              <a:t> 302 Гросс-Борн в </a:t>
            </a:r>
            <a:r>
              <a:rPr lang="ru-RU" sz="2000" dirty="0" err="1" smtClean="0"/>
              <a:t>Баркенбрюгге</a:t>
            </a:r>
            <a:r>
              <a:rPr lang="ru-RU" sz="2000" dirty="0" smtClean="0"/>
              <a:t>. Лагерный номер 3700.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Лагерь смерти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Оля\Desktop\для юли\395507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348880"/>
            <a:ext cx="4824536" cy="324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655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Мой прадед Наумов Дмитрий Герасимович</vt:lpstr>
      <vt:lpstr>Мой прадедушка родился 21 ноября 1908 года в Московской области в деревне Рудаково, на берегу реки Нара.</vt:lpstr>
      <vt:lpstr>война</vt:lpstr>
      <vt:lpstr>Семья</vt:lpstr>
      <vt:lpstr>«Без вести пропал»</vt:lpstr>
      <vt:lpstr>Лист учета призванных на войну из военкомата г. Серпухов</vt:lpstr>
      <vt:lpstr>ОБД «Мемориал»</vt:lpstr>
      <vt:lpstr>Информация о военнопленном    </vt:lpstr>
      <vt:lpstr>Лагерь смерти </vt:lpstr>
      <vt:lpstr>Персональная учетная карточка</vt:lpstr>
      <vt:lpstr>Лагерь Шталаг 302 Баркенбрюгге</vt:lpstr>
      <vt:lpstr>шталаг Гросс-Борн Баркенбрюгге</vt:lpstr>
      <vt:lpstr>Барак для военнопленных в Гросс-Борне. Но в то время, когда был пленен Дмитрий Герасимович, узники находились просто под открытым небом…</vt:lpstr>
      <vt:lpstr>Расположение шталага 302 (II H), Баркенбрюгге и его полевого кладбища.</vt:lpstr>
      <vt:lpstr>В настоящее время кладбище, где похоронено около 20 тысяч погибших советских военнопленных находится при дороге Надажице - Сыпнево</vt:lpstr>
      <vt:lpstr>Поминальный крест шталага 302 (II H), Баркенбрюгге</vt:lpstr>
      <vt:lpstr>Поминальный крест шталага 302 (II H), Баркенбрюгге</vt:lpstr>
      <vt:lpstr>После войны…</vt:lpstr>
      <vt:lpstr>Моя прабабушка Наумова Мария Ефимовна так и ждала мужа с войны всю свою жизнь…</vt:lpstr>
      <vt:lpstr>Спасибо ОБД «Мемориал» за то, что в нашей семье теперь знают – дедушка не пропал без вести!  </vt:lpstr>
      <vt:lpstr>Были 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 Наумов Дмитрий Герасимович</dc:title>
  <dc:creator>Оля</dc:creator>
  <cp:lastModifiedBy>Оля</cp:lastModifiedBy>
  <cp:revision>22</cp:revision>
  <dcterms:created xsi:type="dcterms:W3CDTF">2014-01-30T11:21:03Z</dcterms:created>
  <dcterms:modified xsi:type="dcterms:W3CDTF">2015-04-21T05:31:01Z</dcterms:modified>
</cp:coreProperties>
</file>