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81" r:id="rId3"/>
    <p:sldId id="276" r:id="rId4"/>
    <p:sldId id="275" r:id="rId5"/>
    <p:sldId id="257" r:id="rId6"/>
    <p:sldId id="279" r:id="rId7"/>
    <p:sldId id="269" r:id="rId8"/>
    <p:sldId id="280" r:id="rId9"/>
    <p:sldId id="258" r:id="rId10"/>
    <p:sldId id="271" r:id="rId11"/>
    <p:sldId id="282" r:id="rId12"/>
    <p:sldId id="270" r:id="rId13"/>
    <p:sldId id="273" r:id="rId14"/>
    <p:sldId id="260" r:id="rId15"/>
    <p:sldId id="259" r:id="rId16"/>
    <p:sldId id="267" r:id="rId17"/>
    <p:sldId id="274" r:id="rId18"/>
    <p:sldId id="272" r:id="rId19"/>
    <p:sldId id="261" r:id="rId20"/>
    <p:sldId id="284" r:id="rId21"/>
    <p:sldId id="291" r:id="rId22"/>
    <p:sldId id="263" r:id="rId23"/>
    <p:sldId id="277" r:id="rId24"/>
    <p:sldId id="262" r:id="rId25"/>
    <p:sldId id="268" r:id="rId26"/>
    <p:sldId id="288" r:id="rId27"/>
    <p:sldId id="265" r:id="rId28"/>
    <p:sldId id="283" r:id="rId29"/>
    <p:sldId id="278" r:id="rId30"/>
    <p:sldId id="264" r:id="rId31"/>
    <p:sldId id="266" r:id="rId32"/>
    <p:sldId id="292" r:id="rId33"/>
    <p:sldId id="287" r:id="rId34"/>
    <p:sldId id="285" r:id="rId35"/>
    <p:sldId id="290" r:id="rId36"/>
    <p:sldId id="289" r:id="rId37"/>
    <p:sldId id="28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70" d="100"/>
          <a:sy n="70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2426" y="2895600"/>
            <a:ext cx="4572000" cy="13687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0" y="4743451"/>
            <a:ext cx="9144000" cy="21145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0" y="4714875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52426" y="457200"/>
            <a:ext cx="7680960" cy="2438399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kumimoji="0" lang="en-US" sz="6000" b="1" i="0" u="none" strike="noStrike" kern="1200" cap="none" spc="0" normalizeH="0" baseline="0" noProof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7680960" cy="472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52426" y="4003302"/>
            <a:ext cx="4572000" cy="1178298"/>
          </a:xfrm>
        </p:spPr>
        <p:txBody>
          <a:bodyPr>
            <a:normAutofit/>
          </a:bodyPr>
          <a:lstStyle>
            <a:lvl1pPr marL="0" indent="0" algn="l">
              <a:buNone/>
              <a:defRPr sz="2000" b="0" i="1" cap="none" spc="12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-4439" y="182880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3"/>
          <p:cNvSpPr>
            <a:spLocks noGrp="1"/>
          </p:cNvSpPr>
          <p:nvPr>
            <p:ph type="title"/>
          </p:nvPr>
        </p:nvSpPr>
        <p:spPr>
          <a:xfrm>
            <a:off x="354366" y="1990078"/>
            <a:ext cx="8439912" cy="1984248"/>
          </a:xfrm>
        </p:spPr>
        <p:txBody>
          <a:bodyPr>
            <a:noAutofit/>
          </a:bodyPr>
          <a:lstStyle>
            <a:lvl1pPr>
              <a:defRPr kumimoji="0" lang="en-US" sz="60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>
                        <a:alpha val="92000"/>
                      </a:schemeClr>
                    </a:gs>
                    <a:gs pos="45000">
                      <a:schemeClr val="tx1">
                        <a:alpha val="51000"/>
                      </a:schemeClr>
                    </a:gs>
                    <a:gs pos="100000">
                      <a:schemeClr val="tx1"/>
                    </a:gs>
                  </a:gsLst>
                  <a:lin ang="3600000" scaled="0"/>
                </a:gra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901184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1463040"/>
            <a:ext cx="3886200" cy="428853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7" name="Title 2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5"/>
          </p:nvPr>
        </p:nvSpPr>
        <p:spPr>
          <a:xfrm>
            <a:off x="4900613" y="1463040"/>
            <a:ext cx="3886200" cy="509587"/>
          </a:xfrm>
        </p:spPr>
        <p:txBody>
          <a:bodyPr>
            <a:normAutofit/>
          </a:bodyPr>
          <a:lstStyle>
            <a:lvl1pPr marL="0" indent="0">
              <a:buNone/>
              <a:defRPr sz="2000" b="0" i="1" spc="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Content Placeholder 11"/>
          <p:cNvSpPr>
            <a:spLocks noGrp="1"/>
          </p:cNvSpPr>
          <p:nvPr>
            <p:ph sz="quarter" idx="14"/>
          </p:nvPr>
        </p:nvSpPr>
        <p:spPr>
          <a:xfrm>
            <a:off x="4900613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8" name="Content Placeholder 30"/>
          <p:cNvSpPr>
            <a:spLocks noGrp="1"/>
          </p:cNvSpPr>
          <p:nvPr>
            <p:ph sz="quarter" idx="13"/>
          </p:nvPr>
        </p:nvSpPr>
        <p:spPr>
          <a:xfrm>
            <a:off x="352426" y="2011680"/>
            <a:ext cx="3886200" cy="3736848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Connector 2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52426" y="1463040"/>
            <a:ext cx="3381375" cy="3967162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 b="0" i="1" spc="0" baseline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Content Placeholder 11"/>
          <p:cNvSpPr>
            <a:spLocks noGrp="1"/>
          </p:cNvSpPr>
          <p:nvPr>
            <p:ph sz="quarter" idx="14"/>
          </p:nvPr>
        </p:nvSpPr>
        <p:spPr>
          <a:xfrm>
            <a:off x="4105275" y="1463040"/>
            <a:ext cx="4681538" cy="3968496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229224" y="0"/>
            <a:ext cx="3914775" cy="5657850"/>
          </a:xfrm>
        </p:spPr>
        <p:txBody>
          <a:bodyPr anchor="ctr" anchorCtr="0"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52426" y="1600199"/>
            <a:ext cx="4572000" cy="3593237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i="1">
                <a:solidFill>
                  <a:schemeClr val="tx1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5734050"/>
            <a:ext cx="9144000" cy="1123950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0" y="5695950"/>
            <a:ext cx="9144000" cy="158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2425" y="275208"/>
            <a:ext cx="4572000" cy="132499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2426" y="228600"/>
            <a:ext cx="768096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2426" y="1463040"/>
            <a:ext cx="76809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2426" y="6543676"/>
            <a:ext cx="146685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E46F41B1-F904-46FE-94B7-93E22622172A}" type="datetimeFigureOut">
              <a:rPr lang="ru-RU" smtClean="0"/>
              <a:pPr/>
              <a:t>16.04.2015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09749" y="6543676"/>
            <a:ext cx="4086225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="1" i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6700" y="6543676"/>
            <a:ext cx="876300" cy="2476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="1">
                <a:solidFill>
                  <a:schemeClr val="tx1">
                    <a:alpha val="65000"/>
                  </a:schemeClr>
                </a:solidFill>
              </a:defRPr>
            </a:lvl1pPr>
          </a:lstStyle>
          <a:p>
            <a:fld id="{9807E0AE-5D26-4FB0-8868-90722265A0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/>
  </p:transition>
  <p:txStyles>
    <p:titleStyle>
      <a:lvl1pPr algn="l" defTabSz="914400" rtl="0" eaLnBrk="1" latinLnBrk="0" hangingPunct="1">
        <a:spcBef>
          <a:spcPts val="400"/>
        </a:spcBef>
        <a:buNone/>
        <a:defRPr sz="4000" b="0" kern="1200" cap="none" spc="0" baseline="0">
          <a:solidFill>
            <a:schemeClr val="tx1"/>
          </a:solidFill>
          <a:latin typeface="+mj-lt"/>
          <a:ea typeface="+mj-ea"/>
          <a:cs typeface="Tunga" pitchFamily="2"/>
        </a:defRPr>
      </a:lvl1pPr>
    </p:titleStyle>
    <p:bodyStyle>
      <a:lvl1pPr marL="0" indent="0" algn="l" defTabSz="914400" rtl="0" eaLnBrk="1" latinLnBrk="0" hangingPunct="1">
        <a:spcBef>
          <a:spcPts val="1200"/>
        </a:spcBef>
        <a:spcAft>
          <a:spcPts val="0"/>
        </a:spcAft>
        <a:buClr>
          <a:schemeClr val="accent5"/>
        </a:buClr>
        <a:buFont typeface="Arial" pitchFamily="34" charset="0"/>
        <a:buNone/>
        <a:defRPr sz="18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171450" indent="-17145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2pPr>
      <a:lvl3pPr marL="344488" indent="-165100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517525" indent="-169863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4pPr>
      <a:lvl5pPr marL="688975" indent="-173038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868680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243584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408176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49.jpeg"/><Relationship Id="rId4" Type="http://schemas.microsoft.com/office/2007/relationships/hdphoto" Target="../media/hdphoto5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1.jpeg"/><Relationship Id="rId7" Type="http://schemas.openxmlformats.org/officeDocument/2006/relationships/image" Target="../media/image5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microsoft.com/office/2007/relationships/hdphoto" Target="../media/hdphoto7.wdp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microsoft.com/office/2007/relationships/hdphoto" Target="../media/hdphoto10.wdp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microsoft.com/office/2007/relationships/hdphoto" Target="../media/hdphoto9.wdp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6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4869160"/>
            <a:ext cx="4572000" cy="136879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Palatino Linotype" panose="02040502050505030304" pitchFamily="18" charset="0"/>
              </a:rPr>
              <a:t>Слипчук Виктору Романовичу посвящается</a:t>
            </a:r>
            <a:endParaRPr lang="ru-RU" sz="2400" b="1" dirty="0">
              <a:solidFill>
                <a:srgbClr val="FFFF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696" y="980728"/>
            <a:ext cx="869019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extrusionH="57150" contourW="6350" prstMaterial="metal">
              <a:bevelT w="127000" h="31750" prst="slope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all" dirty="0" smtClean="0">
                <a:ln w="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Palatino Linotype" panose="02040502050505030304" pitchFamily="18" charset="0"/>
              </a:rPr>
              <a:t>Мой дедушка - солдат</a:t>
            </a:r>
            <a:endParaRPr lang="ru-RU" sz="4800" b="1" cap="all" spc="0" dirty="0">
              <a:ln w="0">
                <a:solidFill>
                  <a:srgbClr val="FF0000"/>
                </a:solidFill>
              </a:ln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t="1767" r="3411" b="5063"/>
          <a:stretch/>
        </p:blipFill>
        <p:spPr>
          <a:xfrm>
            <a:off x="5220072" y="2420888"/>
            <a:ext cx="3228927" cy="43210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433172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Nikolay\Downloads\4800970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25511"/>
            <a:ext cx="5668751" cy="411240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бъект 3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t="1767" r="3411" b="5063"/>
          <a:stretch/>
        </p:blipFill>
        <p:spPr>
          <a:xfrm>
            <a:off x="251520" y="260648"/>
            <a:ext cx="3228927" cy="43210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995936" y="764704"/>
            <a:ext cx="46805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Palatino Linotype" panose="02040502050505030304" pitchFamily="18" charset="0"/>
              </a:rPr>
              <a:t>Трудными фронтовыми дорогами прошел он с боями в составе 208 артполка Белоруссию, Польшу, Восточную Пруссию и большую половину Германии.</a:t>
            </a:r>
            <a:endParaRPr lang="ru-RU" sz="2000" b="1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44752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Nikolay\Downloads\6041415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201" y="2808777"/>
            <a:ext cx="5724502" cy="384686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39952" y="520345"/>
            <a:ext cx="4832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Palatino Linotype" panose="02040502050505030304" pitchFamily="18" charset="0"/>
              </a:rPr>
              <a:t>Первую свою медаль -  медаль «За отвагу» Виктор получил за успешную операцию по взятию «языка» когда ему едва исполнилось 18 лет.   </a:t>
            </a:r>
            <a:endParaRPr lang="ru-RU" sz="2400" b="1" i="1" dirty="0">
              <a:latin typeface="Palatino Linotype" panose="02040502050505030304" pitchFamily="18" charset="0"/>
            </a:endParaRPr>
          </a:p>
        </p:txBody>
      </p:sp>
      <p:pic>
        <p:nvPicPr>
          <p:cNvPr id="4098" name="Picture 2" descr="F:\Ретушь\img656_pri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04665"/>
            <a:ext cx="3368710" cy="48245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5-конечная звезда 1"/>
          <p:cNvSpPr/>
          <p:nvPr/>
        </p:nvSpPr>
        <p:spPr>
          <a:xfrm>
            <a:off x="8028384" y="1932756"/>
            <a:ext cx="547050" cy="632148"/>
          </a:xfrm>
          <a:prstGeom prst="star5">
            <a:avLst>
              <a:gd name="adj" fmla="val 11227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1096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Nikolay\Downloads\5899374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4762500" cy="272415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Nikolay\Downloads\5772967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077072"/>
            <a:ext cx="4752975" cy="239077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03569" y="544429"/>
            <a:ext cx="38784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Как и все молодые воины, Виктор и в мыслях не допускал, что его могут убить.</a:t>
            </a:r>
          </a:p>
          <a:p>
            <a:r>
              <a:rPr lang="ru-RU" sz="2000" b="1" i="1" dirty="0" smtClean="0"/>
              <a:t>Но однажды почувствовал прикосновение смерти…</a:t>
            </a:r>
          </a:p>
          <a:p>
            <a:r>
              <a:rPr lang="ru-RU" sz="2000" b="1" i="1" dirty="0" smtClean="0"/>
              <a:t>При переправе через Одер их разведгруппа попала под обстрел.</a:t>
            </a:r>
            <a:endParaRPr lang="ru-RU" sz="2000" b="1" i="1" dirty="0"/>
          </a:p>
        </p:txBody>
      </p:sp>
      <p:pic>
        <p:nvPicPr>
          <p:cNvPr id="14338" name="Picture 2" descr="C:\Users\Nikolay\Documents\Scanned Documents\Рисунок (73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7" t="6054" r="4966" b="7336"/>
          <a:stretch/>
        </p:blipFill>
        <p:spPr bwMode="auto">
          <a:xfrm>
            <a:off x="1043608" y="2564903"/>
            <a:ext cx="2815658" cy="398145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599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Nikolay\Downloads\3388985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284984"/>
            <a:ext cx="47625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Объект 3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t="1767" r="3411" b="5063"/>
          <a:stretch/>
        </p:blipFill>
        <p:spPr>
          <a:xfrm>
            <a:off x="251520" y="260648"/>
            <a:ext cx="3228927" cy="43210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851920" y="1124744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Palatino Linotype" panose="02040502050505030304" pitchFamily="18" charset="0"/>
              </a:rPr>
              <a:t>Чудом остался жив, задание  выполнил</a:t>
            </a:r>
            <a:endParaRPr lang="ru-RU" sz="2400" b="1" i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548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Nikolay\Downloads\305524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076" y="2092612"/>
            <a:ext cx="7007924" cy="476538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04" t="36617" r="55276" b="25771"/>
          <a:stretch/>
        </p:blipFill>
        <p:spPr>
          <a:xfrm>
            <a:off x="168797" y="116633"/>
            <a:ext cx="3291796" cy="46085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3450197" y="9807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latin typeface="Palatino Linotype" panose="02040502050505030304" pitchFamily="18" charset="0"/>
              </a:rPr>
              <a:t>Победу встретил  в1945 </a:t>
            </a:r>
            <a:r>
              <a:rPr lang="ru-RU" sz="2400" b="1" i="1" dirty="0" smtClean="0">
                <a:latin typeface="Palatino Linotype" panose="02040502050505030304" pitchFamily="18" charset="0"/>
              </a:rPr>
              <a:t>году     </a:t>
            </a:r>
            <a:r>
              <a:rPr lang="ru-RU" sz="2400" b="1" i="1" dirty="0">
                <a:latin typeface="Palatino Linotype" panose="02040502050505030304" pitchFamily="18" charset="0"/>
              </a:rPr>
              <a:t>к северо-западу от Берлина.</a:t>
            </a:r>
          </a:p>
        </p:txBody>
      </p:sp>
    </p:spTree>
    <p:extLst>
      <p:ext uri="{BB962C8B-B14F-4D97-AF65-F5344CB8AC3E}">
        <p14:creationId xmlns:p14="http://schemas.microsoft.com/office/powerpoint/2010/main" val="28972470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7" t="5476" r="6934" b="9309"/>
          <a:stretch/>
        </p:blipFill>
        <p:spPr>
          <a:xfrm>
            <a:off x="539552" y="260648"/>
            <a:ext cx="3603009" cy="53089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66" name="Picture 2" descr="C:\Users\Nikolay\Downloads\8802712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13173"/>
            <a:ext cx="4762500" cy="323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142561" y="1124744"/>
            <a:ext cx="49039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Победу встретил  в1945 году к северо-западу от Берлина.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20806574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2" y="16148"/>
            <a:ext cx="9122468" cy="6841851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27" name="Picture 3" descr="C:\Users\Nikolay\Downloads\4441473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980" y="982835"/>
            <a:ext cx="4685205" cy="554008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56113" y="548680"/>
            <a:ext cx="4662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Еще 5 долгих лет прослужил Виктор в Германии</a:t>
            </a:r>
            <a:endParaRPr lang="ru-RU" sz="2400" b="1" dirty="0"/>
          </a:p>
        </p:txBody>
      </p:sp>
      <p:pic>
        <p:nvPicPr>
          <p:cNvPr id="2050" name="Picture 2" descr="C:\Users\Nikolay\Desktop\победа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8" t="3762" r="5422" b="7990"/>
          <a:stretch/>
        </p:blipFill>
        <p:spPr bwMode="auto">
          <a:xfrm>
            <a:off x="344279" y="332656"/>
            <a:ext cx="3862317" cy="54972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673677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5" y="-9576"/>
            <a:ext cx="9120397" cy="6840298"/>
          </a:xfrm>
          <a:prstGeom prst="rect">
            <a:avLst/>
          </a:prstGeom>
        </p:spPr>
      </p:pic>
      <p:pic>
        <p:nvPicPr>
          <p:cNvPr id="12290" name="Picture 2" descr="C:\Users\Nikolay\Downloads\87255414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99"/>
          <a:stretch/>
        </p:blipFill>
        <p:spPr bwMode="auto">
          <a:xfrm>
            <a:off x="3995936" y="4203724"/>
            <a:ext cx="4716016" cy="260629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21571"/>
            <a:ext cx="4104456" cy="216024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4143372" y="1571612"/>
            <a:ext cx="44652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Palatino Linotype" panose="02040502050505030304" pitchFamily="18" charset="0"/>
              </a:rPr>
              <a:t>Домой вернулся в 1950 году. На груди – ордена и медали. Но самая ценная – медаль «За отвагу»!</a:t>
            </a:r>
            <a:endParaRPr lang="ru-RU" sz="2400" b="1" dirty="0">
              <a:latin typeface="Palatino Linotype" panose="0204050205050503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35" y="0"/>
            <a:ext cx="3959926" cy="4954716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57280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1" y="17702"/>
            <a:ext cx="9120397" cy="6840298"/>
          </a:xfrm>
          <a:prstGeom prst="rect">
            <a:avLst/>
          </a:prstGeom>
        </p:spPr>
      </p:pic>
      <p:pic>
        <p:nvPicPr>
          <p:cNvPr id="6146" name="Picture 2" descr="C:\Users\Nikolay\Downloads\522411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35203"/>
            <a:ext cx="3365274" cy="502279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IMG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8182" y="188640"/>
            <a:ext cx="3798841" cy="5698261"/>
          </a:xfrm>
          <a:prstGeom prst="rect">
            <a:avLst/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03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35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66" t="6168" r="5527" b="52638"/>
          <a:stretch/>
        </p:blipFill>
        <p:spPr>
          <a:xfrm>
            <a:off x="251520" y="188640"/>
            <a:ext cx="3312368" cy="5485285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pic>
        <p:nvPicPr>
          <p:cNvPr id="15362" name="Picture 2" descr="C:\Users\Nikolay\Downloads\fotob_18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12976"/>
            <a:ext cx="5040560" cy="3360373"/>
          </a:xfrm>
          <a:prstGeom prst="rect">
            <a:avLst/>
          </a:prstGeom>
          <a:noFill/>
          <a:ln w="28575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8976" y="18793"/>
            <a:ext cx="4645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Palatino Linotype" panose="02040502050505030304" pitchFamily="18" charset="0"/>
              </a:rPr>
              <a:t>Когда я слушаю, как играет Петр </a:t>
            </a:r>
            <a:r>
              <a:rPr lang="ru-RU" sz="2400" b="1" dirty="0" err="1" smtClean="0">
                <a:solidFill>
                  <a:srgbClr val="FFFF00"/>
                </a:solidFill>
                <a:latin typeface="Palatino Linotype" panose="02040502050505030304" pitchFamily="18" charset="0"/>
              </a:rPr>
              <a:t>Дранга</a:t>
            </a:r>
            <a:r>
              <a:rPr lang="ru-RU" sz="2400" b="1" dirty="0" smtClean="0">
                <a:solidFill>
                  <a:srgbClr val="FFFF00"/>
                </a:solidFill>
                <a:latin typeface="Palatino Linotype" panose="02040502050505030304" pitchFamily="18" charset="0"/>
              </a:rPr>
              <a:t>, то </a:t>
            </a:r>
            <a:r>
              <a:rPr lang="ru-RU" sz="2400" b="1" smtClean="0">
                <a:solidFill>
                  <a:srgbClr val="FFFF00"/>
                </a:solidFill>
                <a:latin typeface="Palatino Linotype" panose="02040502050505030304" pitchFamily="18" charset="0"/>
              </a:rPr>
              <a:t>вспоминаю </a:t>
            </a:r>
            <a:r>
              <a:rPr lang="ru-RU" sz="2400" b="1" smtClean="0">
                <a:solidFill>
                  <a:srgbClr val="FFFF00"/>
                </a:solidFill>
                <a:latin typeface="Palatino Linotype" panose="02040502050505030304" pitchFamily="18" charset="0"/>
              </a:rPr>
              <a:t>дедушку, </a:t>
            </a:r>
            <a:r>
              <a:rPr lang="ru-RU" sz="2400" b="1" dirty="0" smtClean="0">
                <a:solidFill>
                  <a:srgbClr val="FFFF00"/>
                </a:solidFill>
                <a:latin typeface="Palatino Linotype" panose="02040502050505030304" pitchFamily="18" charset="0"/>
              </a:rPr>
              <a:t>он очень  хорошо играл на аккордеоне.</a:t>
            </a:r>
            <a:endParaRPr lang="ru-RU" sz="2400" b="1" dirty="0">
              <a:solidFill>
                <a:srgbClr val="FFFF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11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611560" y="4338464"/>
            <a:ext cx="7925882" cy="2519536"/>
          </a:xfrm>
        </p:spPr>
        <p:txBody>
          <a:bodyPr>
            <a:normAutofit lnSpcReduction="10000"/>
          </a:bodyPr>
          <a:lstStyle/>
          <a:p>
            <a:r>
              <a:rPr lang="ru-RU" sz="2400" b="1" i="1" dirty="0">
                <a:latin typeface="Palatino Linotype" panose="02040502050505030304" pitchFamily="18" charset="0"/>
              </a:rPr>
              <a:t>Давным-давно была война, </a:t>
            </a:r>
            <a:br>
              <a:rPr lang="ru-RU" sz="2400" b="1" i="1" dirty="0">
                <a:latin typeface="Palatino Linotype" panose="02040502050505030304" pitchFamily="18" charset="0"/>
              </a:rPr>
            </a:br>
            <a:r>
              <a:rPr lang="ru-RU" sz="2400" b="1" i="1" dirty="0">
                <a:latin typeface="Palatino Linotype" panose="02040502050505030304" pitchFamily="18" charset="0"/>
              </a:rPr>
              <a:t>Давным-давно прошла она. </a:t>
            </a:r>
            <a:br>
              <a:rPr lang="ru-RU" sz="2400" b="1" i="1" dirty="0">
                <a:latin typeface="Palatino Linotype" panose="02040502050505030304" pitchFamily="18" charset="0"/>
              </a:rPr>
            </a:br>
            <a:r>
              <a:rPr lang="ru-RU" sz="2400" b="1" i="1" dirty="0">
                <a:latin typeface="Palatino Linotype" panose="02040502050505030304" pitchFamily="18" charset="0"/>
              </a:rPr>
              <a:t>Для тех, кто жив, она была когда-то. </a:t>
            </a:r>
            <a:br>
              <a:rPr lang="ru-RU" sz="2400" b="1" i="1" dirty="0">
                <a:latin typeface="Palatino Linotype" panose="02040502050505030304" pitchFamily="18" charset="0"/>
              </a:rPr>
            </a:br>
            <a:r>
              <a:rPr lang="ru-RU" sz="2400" b="1" i="1" dirty="0">
                <a:latin typeface="Palatino Linotype" panose="02040502050505030304" pitchFamily="18" charset="0"/>
              </a:rPr>
              <a:t>Но помним мы, как в пламя шли </a:t>
            </a:r>
            <a:br>
              <a:rPr lang="ru-RU" sz="2400" b="1" i="1" dirty="0">
                <a:latin typeface="Palatino Linotype" panose="02040502050505030304" pitchFamily="18" charset="0"/>
              </a:rPr>
            </a:br>
            <a:r>
              <a:rPr lang="ru-RU" sz="2400" b="1" i="1" dirty="0">
                <a:latin typeface="Palatino Linotype" panose="02040502050505030304" pitchFamily="18" charset="0"/>
              </a:rPr>
              <a:t>И как страну для нас спасли </a:t>
            </a:r>
            <a:br>
              <a:rPr lang="ru-RU" sz="2400" b="1" i="1" dirty="0">
                <a:latin typeface="Palatino Linotype" panose="02040502050505030304" pitchFamily="18" charset="0"/>
              </a:rPr>
            </a:br>
            <a:r>
              <a:rPr lang="ru-RU" sz="2400" b="1" i="1" dirty="0">
                <a:latin typeface="Palatino Linotype" panose="02040502050505030304" pitchFamily="18" charset="0"/>
              </a:rPr>
              <a:t>Солдаты, солдаты, солдаты. </a:t>
            </a:r>
            <a:br>
              <a:rPr lang="ru-RU" sz="2400" b="1" i="1" dirty="0">
                <a:latin typeface="Palatino Linotype" panose="02040502050505030304" pitchFamily="18" charset="0"/>
              </a:rPr>
            </a:br>
            <a:endParaRPr lang="ru-RU" sz="2400" b="1" i="1" dirty="0">
              <a:latin typeface="Palatino Linotype" panose="02040502050505030304" pitchFamily="18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t="1767" r="3411" b="5063"/>
          <a:stretch/>
        </p:blipFill>
        <p:spPr>
          <a:xfrm>
            <a:off x="5508104" y="188640"/>
            <a:ext cx="3228927" cy="43210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020872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66832" y="-1148345"/>
            <a:ext cx="6810333" cy="9144001"/>
          </a:xfrm>
          <a:prstGeom prst="rect">
            <a:avLst/>
          </a:prstGeom>
        </p:spPr>
      </p:pic>
      <p:pic>
        <p:nvPicPr>
          <p:cNvPr id="3074" name="Picture 2" descr="C:\Users\Nikolay\Desktop\лргрпа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" t="3844" r="5046" b="3763"/>
          <a:stretch/>
        </p:blipFill>
        <p:spPr bwMode="auto">
          <a:xfrm rot="5400000">
            <a:off x="1596789" y="-532261"/>
            <a:ext cx="3807726" cy="5609234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Nikolay\Downloads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966" y="2996952"/>
            <a:ext cx="3528392" cy="352839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11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7" y="28228"/>
            <a:ext cx="9106363" cy="6829772"/>
          </a:xfrm>
          <a:prstGeom prst="rect">
            <a:avLst/>
          </a:prstGeom>
        </p:spPr>
      </p:pic>
      <p:pic>
        <p:nvPicPr>
          <p:cNvPr id="11266" name="Picture 2" descr="C:\Users\Nikolay\Desktop\фото сканир\рноак5рпир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3" t="6738" r="22457" b="11267"/>
          <a:stretch/>
        </p:blipFill>
        <p:spPr bwMode="auto">
          <a:xfrm rot="5400000">
            <a:off x="1903095" y="-94783"/>
            <a:ext cx="4896544" cy="791166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706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Nikolay\Downloads\8802712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772" y="3068960"/>
            <a:ext cx="5268696" cy="358271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4" t="10322" r="8358" b="6117"/>
          <a:stretch/>
        </p:blipFill>
        <p:spPr>
          <a:xfrm rot="16200000">
            <a:off x="1192305" y="399984"/>
            <a:ext cx="3466531" cy="4339988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220072" y="162880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С песней по жизни</a:t>
            </a:r>
            <a:endParaRPr lang="ru-RU" sz="2400" b="1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6146" name="Picture 2" descr="C:\Users\Nikolay\Downloads\NjSAgRqNcsQ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154" y="4581128"/>
            <a:ext cx="2540000" cy="190500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14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98" y="25548"/>
            <a:ext cx="9171098" cy="683245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5" t="80796" r="56603" b="2487"/>
          <a:stretch/>
        </p:blipFill>
        <p:spPr>
          <a:xfrm rot="5400000">
            <a:off x="-792180" y="1160331"/>
            <a:ext cx="5039727" cy="3096344"/>
          </a:xfrm>
          <a:prstGeom prst="rect">
            <a:avLst/>
          </a:prstGeom>
          <a:ln w="38100">
            <a:solidFill>
              <a:srgbClr val="00B0F0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254276" y="1428750"/>
            <a:ext cx="582838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До войны Виктор успел закончить среднюю школу. После войны учебу в техникуме, затем в высшей партийной школе успешно совмещал с работой на очень ответственных должностях в Доме культуры, райисполкоме, в редакции районной газеты «Новая заря».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765" y="3376845"/>
            <a:ext cx="4796474" cy="319764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489" y="0"/>
            <a:ext cx="1428750" cy="1428750"/>
          </a:xfrm>
          <a:prstGeom prst="rect">
            <a:avLst/>
          </a:prstGeom>
          <a:ln w="28575">
            <a:solidFill>
              <a:srgbClr val="00B0F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2108394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 descr="F:\Ретушь\img654_pri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6632"/>
            <a:ext cx="3096344" cy="5039726"/>
          </a:xfrm>
          <a:prstGeom prst="rec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066" t="6168" r="5527" b="55881"/>
          <a:stretch/>
        </p:blipFill>
        <p:spPr>
          <a:xfrm>
            <a:off x="827584" y="186697"/>
            <a:ext cx="3275749" cy="4997510"/>
          </a:xfrm>
          <a:prstGeom prst="rect">
            <a:avLst/>
          </a:prstGeom>
          <a:ln w="28575">
            <a:solidFill>
              <a:srgbClr val="00B0F0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955186" y="5516397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Верной спутницей жизни для моего дедушки его жена  стала Клавдия – моя самая лучшая на свете бабушка.</a:t>
            </a:r>
            <a:endParaRPr lang="ru-RU" sz="2400" b="1" dirty="0">
              <a:solidFill>
                <a:srgbClr val="0070C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2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074" name="Picture 2" descr="F:\Ретушь\img654_pri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29397"/>
            <a:ext cx="3269574" cy="5321680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Ретушь\img656_pri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735647" cy="5350047"/>
          </a:xfrm>
          <a:prstGeom prst="rect">
            <a:avLst/>
          </a:prstGeom>
          <a:noFill/>
          <a:ln w="381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5049" y="116632"/>
            <a:ext cx="85689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Они познакомились в 1950 году,                                                       когда дедушка пришел из армии</a:t>
            </a:r>
            <a:endParaRPr lang="ru-RU" sz="3200" b="1" i="1" dirty="0">
              <a:solidFill>
                <a:srgbClr val="0070C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02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194" name="Picture 2" descr="C:\Users\Nikolay\Desktop\много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32" t="1589" r="5809" b="2688"/>
          <a:stretch/>
        </p:blipFill>
        <p:spPr bwMode="auto">
          <a:xfrm rot="16200000">
            <a:off x="2131859" y="295799"/>
            <a:ext cx="4654095" cy="7464113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84903" y="472316"/>
            <a:ext cx="87129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И прошли рука об руку до конца своих дней</a:t>
            </a:r>
            <a:endParaRPr lang="ru-RU" sz="3200" b="1" i="1" dirty="0">
              <a:solidFill>
                <a:srgbClr val="0070C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02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2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56" t="10692" r="4471" b="14461"/>
          <a:stretch/>
        </p:blipFill>
        <p:spPr>
          <a:xfrm rot="5400000">
            <a:off x="3633732" y="788034"/>
            <a:ext cx="4790364" cy="5895833"/>
          </a:xfrm>
          <a:prstGeom prst="rect">
            <a:avLst/>
          </a:prstGeom>
          <a:ln w="57150">
            <a:solidFill>
              <a:srgbClr val="00B05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51520" y="188640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66"/>
                </a:solidFill>
                <a:latin typeface="Palatino Linotype" panose="02040502050505030304" pitchFamily="18" charset="0"/>
              </a:rPr>
              <a:t>Достойными людьми воспитали                         троих своих детей</a:t>
            </a:r>
            <a:endParaRPr lang="ru-RU" sz="3200" b="1" i="1" dirty="0">
              <a:solidFill>
                <a:srgbClr val="FF0066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3314" name="Picture 2" descr="C:\Users\Nikolay\Documents\Scanned Documents\Рисунок (70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52" t="3636" r="19502"/>
          <a:stretch/>
        </p:blipFill>
        <p:spPr bwMode="auto">
          <a:xfrm rot="5400000">
            <a:off x="-74199" y="1522471"/>
            <a:ext cx="3029803" cy="2666397"/>
          </a:xfrm>
          <a:prstGeom prst="rect">
            <a:avLst/>
          </a:prstGeom>
          <a:noFill/>
          <a:ln w="57150">
            <a:solidFill>
              <a:srgbClr val="92D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7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0" y="17060"/>
            <a:ext cx="9098450" cy="6840940"/>
          </a:xfrm>
          <a:prstGeom prst="rect">
            <a:avLst/>
          </a:prstGeom>
        </p:spPr>
      </p:pic>
      <p:pic>
        <p:nvPicPr>
          <p:cNvPr id="1026" name="Picture 2" descr="C:\Users\Nikolay\Desktop\дед)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" r="3540" b="3222"/>
          <a:stretch/>
        </p:blipFill>
        <p:spPr bwMode="auto">
          <a:xfrm>
            <a:off x="184317" y="64506"/>
            <a:ext cx="2011420" cy="2698098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ikolay\Desktop\фото сканир\братья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91" r="39165" b="46186"/>
          <a:stretch/>
        </p:blipFill>
        <p:spPr bwMode="auto">
          <a:xfrm>
            <a:off x="4910737" y="199985"/>
            <a:ext cx="3986416" cy="265790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Scan1004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14787"/>
            <a:ext cx="4356100" cy="2843213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1 (60)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" t="11429" r="391"/>
          <a:stretch/>
        </p:blipFill>
        <p:spPr>
          <a:xfrm>
            <a:off x="5170694" y="4394579"/>
            <a:ext cx="3882432" cy="246342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3808" y="2836343"/>
            <a:ext cx="6192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  <a:latin typeface="Palatino Linotype" panose="02040502050505030304" pitchFamily="18" charset="0"/>
              </a:rPr>
              <a:t>Сыновья – офицеры, полковники уже, а дочь – учитель математики</a:t>
            </a:r>
            <a:endParaRPr lang="ru-RU" sz="2800" b="1" i="1" dirty="0">
              <a:solidFill>
                <a:srgbClr val="FFFF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028" name="Picture 4" descr="C:\Users\Nikolay\Documents\Scanned Documents\Рисунок (2)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62216" y="636327"/>
            <a:ext cx="2636358" cy="1763674"/>
          </a:xfrm>
          <a:prstGeom prst="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81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9144000" cy="672790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60" t="10507" r="1606" b="18304"/>
          <a:stretch/>
        </p:blipFill>
        <p:spPr>
          <a:xfrm rot="16200000">
            <a:off x="2333836" y="200344"/>
            <a:ext cx="4896545" cy="848511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01586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Nikolay\Downloads\6562942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1"/>
            <a:ext cx="5569818" cy="653734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35484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0" t="8306" r="5669" b="6604"/>
          <a:stretch/>
        </p:blipFill>
        <p:spPr>
          <a:xfrm>
            <a:off x="-180528" y="1746681"/>
            <a:ext cx="7608679" cy="5095098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06834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910"/>
            <a:ext cx="9144000" cy="6875188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5" t="1990" r="1621" b="2515"/>
          <a:stretch/>
        </p:blipFill>
        <p:spPr>
          <a:xfrm rot="10800000">
            <a:off x="532260" y="545910"/>
            <a:ext cx="8161361" cy="5363571"/>
          </a:xfrm>
          <a:prstGeom prst="rect">
            <a:avLst/>
          </a:prstGeom>
          <a:ln w="38100"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5134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Nikolay\Desktop\фото сканир\бтольшая семья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4" r="5890" b="14107"/>
          <a:stretch/>
        </p:blipFill>
        <p:spPr bwMode="auto">
          <a:xfrm rot="5400000">
            <a:off x="1338193" y="-1297359"/>
            <a:ext cx="6501536" cy="9160777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42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Nikolay\Downloads\2387654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486" y="0"/>
            <a:ext cx="92034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Nikolay\Desktop\в форме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7" t="8867" r="2691" b="5253"/>
          <a:stretch/>
        </p:blipFill>
        <p:spPr bwMode="auto">
          <a:xfrm rot="10800000">
            <a:off x="2771800" y="4169319"/>
            <a:ext cx="3862317" cy="26067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 descr="C:\Users\Nikolay\Desktop\ораорпаов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2" t="5062" r="7405" b="4512"/>
          <a:stretch/>
        </p:blipFill>
        <p:spPr bwMode="auto">
          <a:xfrm rot="5400000">
            <a:off x="-396750" y="1484980"/>
            <a:ext cx="4121623" cy="28250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3467979" y="90915"/>
            <a:ext cx="56718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Palatino Linotype" panose="02040502050505030304" pitchFamily="18" charset="0"/>
              </a:rPr>
              <a:t>Второй мой героический дедушка – Парий Николай Фомич – летчик морской авиации, кавалер Ордена Красной Звезды!!!</a:t>
            </a:r>
            <a:endParaRPr lang="ru-RU" sz="3200" b="1" i="1" dirty="0">
              <a:solidFill>
                <a:srgbClr val="FF33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50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Nikolay\Downloads\62191904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64" b="33541"/>
          <a:stretch/>
        </p:blipFill>
        <p:spPr bwMode="auto">
          <a:xfrm>
            <a:off x="0" y="4199"/>
            <a:ext cx="9144000" cy="6853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Nikolay\Desktop\дедушка - солдат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29" t="15497" r="23394" b="54007"/>
          <a:stretch/>
        </p:blipFill>
        <p:spPr bwMode="auto">
          <a:xfrm rot="5400000">
            <a:off x="4428147" y="1442245"/>
            <a:ext cx="5442108" cy="30963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3923928" y="5711471"/>
            <a:ext cx="4968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Мои дедушки – солдаты,                  и я этим очень горжусь!</a:t>
            </a:r>
            <a:endParaRPr lang="ru-RU" sz="3200" b="1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098" name="Picture 2" descr="C:\Users\Nikolay\Desktop\лролпоао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" t="5735" r="16066" b="23066"/>
          <a:stretch/>
        </p:blipFill>
        <p:spPr bwMode="auto">
          <a:xfrm rot="5400000">
            <a:off x="706392" y="3837220"/>
            <a:ext cx="3885992" cy="21555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102" name="Picture 6" descr="C:\Users\Nikolay\Desktop\фото сканир\50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80" t="10133" r="21357" b="53910"/>
          <a:stretch/>
        </p:blipFill>
        <p:spPr bwMode="auto">
          <a:xfrm rot="5400000">
            <a:off x="-287370" y="704538"/>
            <a:ext cx="2835629" cy="19652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91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61"/>
            <a:ext cx="9166884" cy="6807695"/>
          </a:xfrm>
          <a:prstGeom prst="rect">
            <a:avLst/>
          </a:prstGeom>
        </p:spPr>
      </p:pic>
      <p:pic>
        <p:nvPicPr>
          <p:cNvPr id="3" name="Picture 5" descr="C:\Users\Nikolay\Desktop\фото сканир\фронтовики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90" t="11748" r="10402" b="7071"/>
          <a:stretch/>
        </p:blipFill>
        <p:spPr bwMode="auto">
          <a:xfrm>
            <a:off x="611560" y="1863129"/>
            <a:ext cx="5502513" cy="448889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319562" y="188640"/>
            <a:ext cx="85277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Мои дедушки – солдаты,                  и я этим очень горжусь!</a:t>
            </a:r>
            <a:endParaRPr lang="ru-RU" sz="4400" dirty="0"/>
          </a:p>
        </p:txBody>
      </p:sp>
      <p:pic>
        <p:nvPicPr>
          <p:cNvPr id="5" name="Picture 2" descr="C:\Users\Nikolay\Desktop\лролпоао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" t="5735" r="10124" b="23066"/>
          <a:stretch/>
        </p:blipFill>
        <p:spPr bwMode="auto">
          <a:xfrm rot="5400000">
            <a:off x="5810205" y="2853627"/>
            <a:ext cx="4171720" cy="21555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7848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339"/>
            <a:ext cx="9115275" cy="6853590"/>
          </a:xfrm>
          <a:prstGeom prst="rect">
            <a:avLst/>
          </a:prstGeom>
        </p:spPr>
      </p:pic>
      <p:pic>
        <p:nvPicPr>
          <p:cNvPr id="3" name="Объект 3"/>
          <p:cNvPicPr>
            <a:picLocks noChangeAspect="1"/>
          </p:cNvPicPr>
          <p:nvPr/>
        </p:nvPicPr>
        <p:blipFill rotWithShape="1">
          <a:blip r:embed="rId3" cstate="print">
            <a:grayscl/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6" t="1767" r="3411" b="5063"/>
          <a:stretch/>
        </p:blipFill>
        <p:spPr>
          <a:xfrm>
            <a:off x="755576" y="980728"/>
            <a:ext cx="2905642" cy="388843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C:\Users\Nikolay\Desktop\в форме.jpeg"/>
          <p:cNvPicPr>
            <a:picLocks noChangeAspect="1" noChangeArrowheads="1"/>
          </p:cNvPicPr>
          <p:nvPr/>
        </p:nvPicPr>
        <p:blipFill rotWithShape="1">
          <a:blip r:embed="rId4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17" t="8867" r="43870" b="5253"/>
          <a:stretch/>
        </p:blipFill>
        <p:spPr bwMode="auto">
          <a:xfrm rot="11697692">
            <a:off x="5557450" y="1303455"/>
            <a:ext cx="2819679" cy="35770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2" descr="C:\Users\Nikolay\Desktop\лролпоао.jpeg"/>
          <p:cNvPicPr>
            <a:picLocks noChangeAspect="1" noChangeArrowheads="1"/>
          </p:cNvPicPr>
          <p:nvPr/>
        </p:nvPicPr>
        <p:blipFill rotWithShape="1">
          <a:blip r:embed="rId5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6" t="5735" r="10124" b="23066"/>
          <a:stretch/>
        </p:blipFill>
        <p:spPr bwMode="auto">
          <a:xfrm rot="5400000">
            <a:off x="2371584" y="3218450"/>
            <a:ext cx="4536505" cy="23440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547664" y="395952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Будем равняться на героев!</a:t>
            </a:r>
            <a:endParaRPr lang="ru-RU" sz="3200" b="1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170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lum brigh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1" b="37954"/>
          <a:stretch/>
        </p:blipFill>
        <p:spPr>
          <a:xfrm>
            <a:off x="0" y="9915"/>
            <a:ext cx="9107085" cy="6848085"/>
          </a:xfrm>
          <a:prstGeom prst="rect">
            <a:avLst/>
          </a:prstGeom>
        </p:spPr>
      </p:pic>
      <p:pic>
        <p:nvPicPr>
          <p:cNvPr id="5122" name="Picture 2" descr="C:\Users\Nikolay\Downloads\images (2).jpg"/>
          <p:cNvPicPr>
            <a:picLocks noChangeAspect="1" noChangeArrowheads="1"/>
          </p:cNvPicPr>
          <p:nvPr/>
        </p:nvPicPr>
        <p:blipFill>
          <a:blip r:embed="rId3">
            <a:lum bright="10000"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12" y="1089736"/>
            <a:ext cx="2861245" cy="222167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3311409"/>
            <a:ext cx="783133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Давным-давно была война </a:t>
            </a:r>
            <a:b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И там, где всё сожгла она, </a:t>
            </a:r>
            <a:b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Хлеба желтеют и синеют реки. </a:t>
            </a:r>
            <a:b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Но тот, кто эту землю спас, </a:t>
            </a:r>
            <a:b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Остались жить в сердцах у нас </a:t>
            </a:r>
            <a:b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Навеки, навеки, навеки</a:t>
            </a:r>
            <a:r>
              <a:rPr lang="ru-RU" sz="3600" b="1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...</a:t>
            </a:r>
            <a: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/>
            </a:r>
            <a:br>
              <a:rPr lang="ru-RU" sz="36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endParaRPr lang="ru-RU" sz="3600" b="1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" name="Picture 7" descr="Голубь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6713">
            <a:off x="7875475" y="164036"/>
            <a:ext cx="149225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Голубь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6713">
            <a:off x="194256" y="538874"/>
            <a:ext cx="149225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616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Nikolay\Downloads\7995886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9988"/>
            <a:ext cx="5749652" cy="624962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25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39952" y="2924944"/>
            <a:ext cx="48245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Palatino Linotype" panose="02040502050505030304" pitchFamily="18" charset="0"/>
              </a:rPr>
              <a:t>Мой дедушка – Слипчук  Виктор Романович -  участник Великой отечественной войны.</a:t>
            </a:r>
          </a:p>
          <a:p>
            <a:pPr algn="ctr"/>
            <a:r>
              <a:rPr lang="ru-RU" sz="2400" b="1" i="1" dirty="0" smtClean="0">
                <a:latin typeface="Palatino Linotype" panose="02040502050505030304" pitchFamily="18" charset="0"/>
              </a:rPr>
              <a:t>На его юность выпали тяжелые военные годы.</a:t>
            </a:r>
          </a:p>
          <a:p>
            <a:pPr algn="ctr"/>
            <a:endParaRPr lang="ru-RU" sz="2000" b="1" dirty="0">
              <a:latin typeface="Palatino Linotype" panose="02040502050505030304" pitchFamily="18" charset="0"/>
            </a:endParaRPr>
          </a:p>
        </p:txBody>
      </p:sp>
      <p:pic>
        <p:nvPicPr>
          <p:cNvPr id="6" name="Picture 2" descr="F:\Фото 17.07.2013\img22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1" r="33339" b="29911"/>
          <a:stretch/>
        </p:blipFill>
        <p:spPr bwMode="auto">
          <a:xfrm>
            <a:off x="827584" y="476672"/>
            <a:ext cx="3082758" cy="4320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1136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67944" y="2204864"/>
            <a:ext cx="482453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Palatino Linotype" panose="02040502050505030304" pitchFamily="18" charset="0"/>
              </a:rPr>
              <a:t>Осенью 1943 года 17 –летний Виктор, приписав себе один год, ушел на войну.</a:t>
            </a:r>
          </a:p>
          <a:p>
            <a:pPr algn="ctr"/>
            <a:r>
              <a:rPr lang="ru-RU" sz="2400" b="1" i="1" dirty="0" smtClean="0">
                <a:latin typeface="Palatino Linotype" panose="02040502050505030304" pitchFamily="18" charset="0"/>
              </a:rPr>
              <a:t> Как поет Виктор Цой, так примерно сказал своей маме смелый мальчишка: «Я хотел бы остаться с тобой, но высокая в небе звезда зовет меня в путь…»</a:t>
            </a:r>
          </a:p>
          <a:p>
            <a:pPr algn="ctr"/>
            <a:endParaRPr lang="ru-RU" sz="2000" b="1" dirty="0">
              <a:latin typeface="Palatino Linotype" panose="02040502050505030304" pitchFamily="18" charset="0"/>
            </a:endParaRPr>
          </a:p>
        </p:txBody>
      </p:sp>
      <p:pic>
        <p:nvPicPr>
          <p:cNvPr id="6" name="Picture 2" descr="F:\Фото 17.07.2013\img22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1" r="33339" b="29911"/>
          <a:stretch/>
        </p:blipFill>
        <p:spPr bwMode="auto">
          <a:xfrm>
            <a:off x="827584" y="476672"/>
            <a:ext cx="3082758" cy="432048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27288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Nikolay\Downloads\212576476.jpg"/>
          <p:cNvPicPr>
            <a:picLocks noChangeAspect="1" noChangeArrowheads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9" y="3799150"/>
            <a:ext cx="3673195" cy="285774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3507648" y="3995805"/>
            <a:ext cx="5673555" cy="2835345"/>
          </a:xfrm>
        </p:spPr>
        <p:txBody>
          <a:bodyPr>
            <a:normAutofit/>
          </a:bodyPr>
          <a:lstStyle/>
          <a:p>
            <a:r>
              <a:rPr lang="ru-RU" sz="2000" b="1" i="1" dirty="0">
                <a:latin typeface="Palatino Linotype"/>
                <a:ea typeface="Calibri"/>
                <a:cs typeface="Times New Roman"/>
              </a:rPr>
              <a:t>Группа крови - на рукаве,</a:t>
            </a:r>
            <a:br>
              <a:rPr lang="ru-RU" sz="2000" b="1" i="1" dirty="0">
                <a:latin typeface="Palatino Linotype"/>
                <a:ea typeface="Calibri"/>
                <a:cs typeface="Times New Roman"/>
              </a:rPr>
            </a:br>
            <a:r>
              <a:rPr lang="ru-RU" sz="2000" b="1" i="1" dirty="0">
                <a:latin typeface="Palatino Linotype"/>
                <a:ea typeface="Calibri"/>
                <a:cs typeface="Times New Roman"/>
              </a:rPr>
              <a:t>Мой порядковый номер - на рукаве,</a:t>
            </a:r>
            <a:br>
              <a:rPr lang="ru-RU" sz="2000" b="1" i="1" dirty="0">
                <a:latin typeface="Palatino Linotype"/>
                <a:ea typeface="Calibri"/>
                <a:cs typeface="Times New Roman"/>
              </a:rPr>
            </a:br>
            <a:r>
              <a:rPr lang="ru-RU" sz="2000" b="1" i="1" dirty="0">
                <a:latin typeface="Palatino Linotype"/>
                <a:ea typeface="Calibri"/>
                <a:cs typeface="Times New Roman"/>
              </a:rPr>
              <a:t>Пожелай мне удачи в бою, пожелай мне:</a:t>
            </a:r>
            <a:br>
              <a:rPr lang="ru-RU" sz="2000" b="1" i="1" dirty="0">
                <a:latin typeface="Palatino Linotype"/>
                <a:ea typeface="Calibri"/>
                <a:cs typeface="Times New Roman"/>
              </a:rPr>
            </a:br>
            <a:r>
              <a:rPr lang="ru-RU" sz="2000" b="1" i="1" dirty="0">
                <a:latin typeface="Palatino Linotype"/>
                <a:ea typeface="Calibri"/>
                <a:cs typeface="Times New Roman"/>
              </a:rPr>
              <a:t>Не остаться в этой траве,</a:t>
            </a:r>
            <a:br>
              <a:rPr lang="ru-RU" sz="2000" b="1" i="1" dirty="0">
                <a:latin typeface="Palatino Linotype"/>
                <a:ea typeface="Calibri"/>
                <a:cs typeface="Times New Roman"/>
              </a:rPr>
            </a:br>
            <a:r>
              <a:rPr lang="ru-RU" sz="2000" b="1" i="1" dirty="0">
                <a:latin typeface="Palatino Linotype"/>
                <a:ea typeface="Calibri"/>
                <a:cs typeface="Times New Roman"/>
              </a:rPr>
              <a:t>Не остаться в этой траве.</a:t>
            </a:r>
            <a:br>
              <a:rPr lang="ru-RU" sz="2000" b="1" i="1" dirty="0">
                <a:latin typeface="Palatino Linotype"/>
                <a:ea typeface="Calibri"/>
                <a:cs typeface="Times New Roman"/>
              </a:rPr>
            </a:br>
            <a:r>
              <a:rPr lang="ru-RU" sz="2000" b="1" i="1" dirty="0">
                <a:latin typeface="Palatino Linotype"/>
                <a:ea typeface="Calibri"/>
                <a:cs typeface="Times New Roman"/>
              </a:rPr>
              <a:t>Пожелай мне удачи, пожелай мне удачи!</a:t>
            </a:r>
            <a:r>
              <a:rPr lang="ru-RU" sz="2400" b="1" i="1" dirty="0">
                <a:latin typeface="Palatino Linotype"/>
                <a:ea typeface="Calibri"/>
                <a:cs typeface="Times New Roman"/>
              </a:rPr>
              <a:t/>
            </a:r>
            <a:br>
              <a:rPr lang="ru-RU" sz="2400" b="1" i="1" dirty="0">
                <a:latin typeface="Palatino Linotype"/>
                <a:ea typeface="Calibri"/>
                <a:cs typeface="Times New Roman"/>
              </a:rPr>
            </a:br>
            <a:endParaRPr lang="ru-RU" sz="2400" b="1" i="1" dirty="0"/>
          </a:p>
        </p:txBody>
      </p:sp>
      <p:pic>
        <p:nvPicPr>
          <p:cNvPr id="4" name="Picture 2" descr="F:\Фото 17.07.2013\img22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2" r="33614" b="29431"/>
          <a:stretch/>
        </p:blipFill>
        <p:spPr bwMode="auto">
          <a:xfrm>
            <a:off x="755576" y="73311"/>
            <a:ext cx="2676096" cy="374441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Nikolay\Downloads\1778633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73311"/>
            <a:ext cx="5273045" cy="374386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05207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Nikolay\Downloads\656294222.jpg"/>
          <p:cNvPicPr>
            <a:picLocks noChangeAspect="1" noChangeArrowheads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1"/>
            <a:ext cx="5569818" cy="653734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Users\Nikolay\Desktop\фото сканир\лвлпиыр.jpeg"/>
          <p:cNvPicPr>
            <a:picLocks noChangeAspect="1" noChangeArrowheads="1"/>
          </p:cNvPicPr>
          <p:nvPr/>
        </p:nvPicPr>
        <p:blipFill rotWithShape="1">
          <a:blip r:embed="rId3" cstate="print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4" t="4978" r="10803" b="2849"/>
          <a:stretch/>
        </p:blipFill>
        <p:spPr bwMode="auto">
          <a:xfrm rot="10800000">
            <a:off x="5893346" y="260648"/>
            <a:ext cx="3127824" cy="525438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5602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Nikolay\Downloads\604141578.jpg"/>
          <p:cNvPicPr>
            <a:picLocks noChangeAspect="1" noChangeArrowheads="1"/>
          </p:cNvPicPr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426" y="2636912"/>
            <a:ext cx="5724502" cy="384686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83968" y="1067252"/>
            <a:ext cx="4104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Palatino Linotype" panose="02040502050505030304" pitchFamily="18" charset="0"/>
              </a:rPr>
              <a:t>Мой дедушка был на войне артиллеристским разведчиком на Втором Белорусском фронте.</a:t>
            </a:r>
            <a:endParaRPr lang="ru-RU" sz="2400" b="1" i="1" dirty="0">
              <a:latin typeface="Palatino Linotype" panose="02040502050505030304" pitchFamily="18" charset="0"/>
            </a:endParaRPr>
          </a:p>
        </p:txBody>
      </p:sp>
      <p:pic>
        <p:nvPicPr>
          <p:cNvPr id="4098" name="Picture 2" descr="F:\Ретушь\img656_pri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404665"/>
            <a:ext cx="3368710" cy="48245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947283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ylar">
  <a:themeElements>
    <a:clrScheme name="Mylar">
      <a:dk1>
        <a:srgbClr val="000000"/>
      </a:dk1>
      <a:lt1>
        <a:srgbClr val="FFFFFF"/>
      </a:lt1>
      <a:dk2>
        <a:srgbClr val="656162"/>
      </a:dk2>
      <a:lt2>
        <a:srgbClr val="E0DACC"/>
      </a:lt2>
      <a:accent1>
        <a:srgbClr val="4A5A7A"/>
      </a:accent1>
      <a:accent2>
        <a:srgbClr val="F7BD40"/>
      </a:accent2>
      <a:accent3>
        <a:srgbClr val="975C00"/>
      </a:accent3>
      <a:accent4>
        <a:srgbClr val="754D41"/>
      </a:accent4>
      <a:accent5>
        <a:srgbClr val="838995"/>
      </a:accent5>
      <a:accent6>
        <a:srgbClr val="687B66"/>
      </a:accent6>
      <a:hlink>
        <a:srgbClr val="B5740B"/>
      </a:hlink>
      <a:folHlink>
        <a:srgbClr val="7483A0"/>
      </a:folHlink>
    </a:clrScheme>
    <a:fontScheme name="Mylar">
      <a:maj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华文楷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ylar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25400" h="508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tint val="100000"/>
                <a:shade val="30000"/>
                <a:alpha val="100000"/>
                <a:satMod val="25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lumMod val="80000"/>
              </a:schemeClr>
              <a:schemeClr val="phClr">
                <a:tint val="50000"/>
                <a:lumMod val="1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Mylar</Template>
  <TotalTime>1710</TotalTime>
  <Words>404</Words>
  <Application>Microsoft Office PowerPoint</Application>
  <PresentationFormat>Экран (4:3)</PresentationFormat>
  <Paragraphs>32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Mylar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Nikolay</dc:creator>
  <cp:lastModifiedBy>Nikolay</cp:lastModifiedBy>
  <cp:revision>46</cp:revision>
  <dcterms:created xsi:type="dcterms:W3CDTF">2014-08-28T13:01:15Z</dcterms:created>
  <dcterms:modified xsi:type="dcterms:W3CDTF">2015-04-15T21:47:27Z</dcterms:modified>
</cp:coreProperties>
</file>