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10-12\Desktop\Ивченко\Письмо Николая 1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27765" b="29123"/>
          <a:stretch>
            <a:fillRect/>
          </a:stretch>
        </p:blipFill>
        <p:spPr bwMode="auto">
          <a:xfrm>
            <a:off x="2123728" y="153690"/>
            <a:ext cx="4968552" cy="6704310"/>
          </a:xfrm>
          <a:prstGeom prst="rect">
            <a:avLst/>
          </a:prstGeom>
          <a:noFill/>
        </p:spPr>
      </p:pic>
      <p:pic>
        <p:nvPicPr>
          <p:cNvPr id="3076" name="Picture 4" descr="Георгиевская лента Блог Романа Аве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7704" cy="6858000"/>
          </a:xfrm>
          <a:prstGeom prst="rect">
            <a:avLst/>
          </a:prstGeom>
          <a:noFill/>
        </p:spPr>
      </p:pic>
      <p:pic>
        <p:nvPicPr>
          <p:cNvPr id="5" name="Picture 4" descr="Георгиевская лента Блог Романа Аве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0"/>
            <a:ext cx="1907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10-12\Desktop\Ивченко\Письмо Николая 2.jpeg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4109"/>
          <a:stretch>
            <a:fillRect/>
          </a:stretch>
        </p:blipFill>
        <p:spPr bwMode="auto">
          <a:xfrm rot="5400000">
            <a:off x="1384020" y="-1195379"/>
            <a:ext cx="6375961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10-12\Desktop\Ивченко\Письмо Николая 3.jpeg.jpeg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236" r="17574" b="29797"/>
          <a:stretch>
            <a:fillRect/>
          </a:stretch>
        </p:blipFill>
        <p:spPr bwMode="auto">
          <a:xfrm>
            <a:off x="1979712" y="188640"/>
            <a:ext cx="4924379" cy="6495653"/>
          </a:xfrm>
          <a:prstGeom prst="rect">
            <a:avLst/>
          </a:prstGeom>
          <a:noFill/>
        </p:spPr>
      </p:pic>
      <p:pic>
        <p:nvPicPr>
          <p:cNvPr id="3" name="Picture 4" descr="Георгиевская лента Блог Романа Аве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7704" cy="6858000"/>
          </a:xfrm>
          <a:prstGeom prst="rect">
            <a:avLst/>
          </a:prstGeom>
          <a:noFill/>
        </p:spPr>
      </p:pic>
      <p:pic>
        <p:nvPicPr>
          <p:cNvPr id="4" name="Picture 4" descr="Георгиевская лента Блог Романа Аве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0"/>
            <a:ext cx="1907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201-1</dc:creator>
  <cp:lastModifiedBy>410-12</cp:lastModifiedBy>
  <cp:revision>2</cp:revision>
  <dcterms:created xsi:type="dcterms:W3CDTF">2015-04-24T08:02:46Z</dcterms:created>
  <dcterms:modified xsi:type="dcterms:W3CDTF">2015-04-24T08:12:32Z</dcterms:modified>
</cp:coreProperties>
</file>