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70" r:id="rId6"/>
    <p:sldId id="276" r:id="rId7"/>
    <p:sldId id="267" r:id="rId8"/>
    <p:sldId id="268" r:id="rId9"/>
    <p:sldId id="269" r:id="rId10"/>
    <p:sldId id="271" r:id="rId11"/>
    <p:sldId id="273" r:id="rId12"/>
    <p:sldId id="272" r:id="rId13"/>
    <p:sldId id="275" r:id="rId14"/>
    <p:sldId id="274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99AD-DACF-4C8C-A69C-0002CEEBB812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91682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76056" y="447545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Егорова Полина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«Подпорожская СОШ № 1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им.А.С.Пушкина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27684" y="1807319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 чего начинается РОДИНА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История семьи – история страны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0" b="3168"/>
          <a:stretch/>
        </p:blipFill>
        <p:spPr>
          <a:xfrm>
            <a:off x="1933062" y="1044597"/>
            <a:ext cx="6429846" cy="45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9" t="9052" r="-1" b="62599"/>
          <a:stretch/>
        </p:blipFill>
        <p:spPr>
          <a:xfrm>
            <a:off x="1307173" y="188640"/>
            <a:ext cx="765731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4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6033" r="6418" b="50085"/>
          <a:stretch/>
        </p:blipFill>
        <p:spPr>
          <a:xfrm>
            <a:off x="1276089" y="188639"/>
            <a:ext cx="7620493" cy="549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751"/>
          <a:stretch/>
        </p:blipFill>
        <p:spPr>
          <a:xfrm rot="5400000">
            <a:off x="3763322" y="1217269"/>
            <a:ext cx="6482105" cy="4331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t="56515" r="10284" b="7226"/>
          <a:stretch/>
        </p:blipFill>
        <p:spPr>
          <a:xfrm>
            <a:off x="161256" y="121368"/>
            <a:ext cx="4536504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284984"/>
            <a:ext cx="4551819" cy="34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4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701"/>
          <a:stretch/>
        </p:blipFill>
        <p:spPr>
          <a:xfrm>
            <a:off x="2147158" y="197126"/>
            <a:ext cx="5018292" cy="64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8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723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1" t="25850" r="27728" b="43700"/>
          <a:stretch/>
        </p:blipFill>
        <p:spPr>
          <a:xfrm>
            <a:off x="4547348" y="523165"/>
            <a:ext cx="3103063" cy="42851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9051" r="64848" b="61549"/>
          <a:stretch/>
        </p:blipFill>
        <p:spPr>
          <a:xfrm>
            <a:off x="1403648" y="628412"/>
            <a:ext cx="2836385" cy="41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7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723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2" y="18001"/>
            <a:ext cx="9109578" cy="68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5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86803" y="3011230"/>
            <a:ext cx="8086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 со старой отцовской будёновки,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где-то в шкафу мы нашли…»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im0-tub-ru.yandex.net/i?id=d605e48fd613e97052e39ba104b95467-86-144&amp;n=2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r="11504" b="3050"/>
          <a:stretch/>
        </p:blipFill>
        <p:spPr bwMode="auto">
          <a:xfrm>
            <a:off x="539551" y="332656"/>
            <a:ext cx="252028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8638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3" t="69950" r="54455" b="11151"/>
          <a:stretch/>
        </p:blipFill>
        <p:spPr>
          <a:xfrm>
            <a:off x="3198525" y="363161"/>
            <a:ext cx="2808312" cy="38884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71700" y="442611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Суворов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Андреевич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42" y="238336"/>
            <a:ext cx="4512601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3431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2750" r="6941" b="55250"/>
          <a:stretch/>
        </p:blipFill>
        <p:spPr>
          <a:xfrm>
            <a:off x="467544" y="198927"/>
            <a:ext cx="5361362" cy="3829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2750" r="6941" b="55250"/>
          <a:stretch/>
        </p:blipFill>
        <p:spPr>
          <a:xfrm>
            <a:off x="2803530" y="2132856"/>
            <a:ext cx="6160959" cy="440068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203848" y="2348880"/>
            <a:ext cx="2804570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5" t="41600" b="31101"/>
          <a:stretch/>
        </p:blipFill>
        <p:spPr>
          <a:xfrm>
            <a:off x="1907704" y="808220"/>
            <a:ext cx="5904655" cy="469848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923928" y="2636912"/>
            <a:ext cx="936104" cy="9361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50"/>
          <a:stretch/>
        </p:blipFill>
        <p:spPr>
          <a:xfrm>
            <a:off x="1619672" y="1025466"/>
            <a:ext cx="6713773" cy="44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8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6" name="AutoShape 4" descr="https://apf.mail.ru/cgi-bin/readmsg/GEbh48Ys9SA.jpg?x-email=shkola1podporozie%40mail.ru&amp;id=14259265080000000866%3B0%3B1&amp;mode=attachment&amp;channel&amp;bs=2140&amp;bl=130113&amp;ct=image%2Fjpeg&amp;cn=GEbh48Ys9SA.jpg&amp;cte=binary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4826542"/>
            <a:ext cx="619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боевые заслуги»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1181"/>
            <a:ext cx="3287010" cy="43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8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44750" r="54454" b="35300"/>
          <a:stretch/>
        </p:blipFill>
        <p:spPr>
          <a:xfrm>
            <a:off x="1933062" y="1014220"/>
            <a:ext cx="5356535" cy="407096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067944" y="3140968"/>
            <a:ext cx="792088" cy="83590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51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77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User</cp:lastModifiedBy>
  <cp:revision>36</cp:revision>
  <dcterms:created xsi:type="dcterms:W3CDTF">2013-11-25T16:17:37Z</dcterms:created>
  <dcterms:modified xsi:type="dcterms:W3CDTF">2015-03-10T07:52:04Z</dcterms:modified>
</cp:coreProperties>
</file>