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4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91000"/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Деда Вася и баба Саша\Военный билет облегч\В.билет 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239545">
            <a:off x="762000" y="685800"/>
            <a:ext cx="7677590" cy="5486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F:\Деда Вася и баба Саша\Военный билет облегч\В.билет 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 rot="507162">
            <a:off x="969165" y="723768"/>
            <a:ext cx="7137809" cy="54197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F:\Деда Вася и баба Саша\Военный билет облегч\В.билет 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90600" y="838200"/>
            <a:ext cx="7178324" cy="533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F:\Деда Вася и баба Саша\Военный билет облегч\В.билет 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 rot="21154334">
            <a:off x="914400" y="762000"/>
            <a:ext cx="7162687" cy="5257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F:\Деда Вася и баба Саша\Военный билет облегч\В.билет 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 rot="318818">
            <a:off x="838200" y="762000"/>
            <a:ext cx="7335733" cy="5257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F:\Деда Вася и баба Саша\Военный билет облегч\В.билет 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14400" y="685800"/>
            <a:ext cx="7530157" cy="5562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F:\Деда Вася и баба Саша\Военный билет облегч\В.билет 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 rot="21432534">
            <a:off x="838200" y="685800"/>
            <a:ext cx="7375340" cy="5410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5" name="Picture 3" descr="F:\Деда Вася и баба Саша\Военный билет облегч\В.билет 1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3000" y="838200"/>
            <a:ext cx="7162800" cy="53251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PresentationFormat>Экран (4:3)</PresentationFormat>
  <Paragraphs>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Иннушкин</dc:creator>
  <cp:lastModifiedBy>Иннушкин</cp:lastModifiedBy>
  <cp:revision>2</cp:revision>
  <dcterms:created xsi:type="dcterms:W3CDTF">2015-04-16T09:23:20Z</dcterms:created>
  <dcterms:modified xsi:type="dcterms:W3CDTF">2015-04-16T09:34:23Z</dcterms:modified>
</cp:coreProperties>
</file>