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Деда Вася и баба Саша\Военный билет облегч\В.биле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9545">
            <a:off x="762000" y="685800"/>
            <a:ext cx="767759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Деда Вася и баба Саша\Военный билет облегч\В.билет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07162">
            <a:off x="969165" y="723768"/>
            <a:ext cx="7137809" cy="541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Деда Вася и баба Саша\Военный билет облегч\В.билет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17832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Деда Вася и баба Саша\Военный билет облегч\В.билет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54334">
            <a:off x="914400" y="762000"/>
            <a:ext cx="716268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Деда Вася и баба Саша\Военный билет облегч\В.билет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318818">
            <a:off x="838200" y="762000"/>
            <a:ext cx="733573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Деда Вася и баба Саша\Военный билет облегч\В.билет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530157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Деда Вася и баба Саша\Военный билет облегч\В.билет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432534">
            <a:off x="838200" y="685800"/>
            <a:ext cx="737534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F:\Деда Вася и баба Саша\Военный билет облегч\В.билет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162800" cy="532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Иннушкин</dc:creator>
  <cp:lastModifiedBy>Иннушкин</cp:lastModifiedBy>
  <cp:revision>2</cp:revision>
  <dcterms:created xsi:type="dcterms:W3CDTF">2015-04-16T09:23:20Z</dcterms:created>
  <dcterms:modified xsi:type="dcterms:W3CDTF">2015-04-16T09:34:23Z</dcterms:modified>
</cp:coreProperties>
</file>