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03" autoAdjust="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-2007-06.photosight.ru/19/215345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static.diary.ru/userdir/9/0/2/4/902417/4328571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oronezhbattle.narod.ru/materials/fotoalbum/Images/1941_13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9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4343400"/>
            <a:ext cx="2971800" cy="2286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ученица 9 класса «А» </a:t>
            </a:r>
          </a:p>
          <a:p>
            <a:r>
              <a:rPr lang="ru-RU" dirty="0" smtClean="0"/>
              <a:t>Мельник Настя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1295400"/>
            <a:ext cx="5410200" cy="560832"/>
          </a:xfrm>
        </p:spPr>
        <p:txBody>
          <a:bodyPr>
            <a:noAutofit/>
          </a:bodyPr>
          <a:lstStyle/>
          <a:p>
            <a:r>
              <a:rPr lang="ru-RU" sz="3020" dirty="0" smtClean="0"/>
              <a:t>«Через века, через года, помните</a:t>
            </a:r>
            <a:br>
              <a:rPr lang="ru-RU" sz="3020" dirty="0" smtClean="0"/>
            </a:br>
            <a:r>
              <a:rPr lang="ru-RU" sz="3020" dirty="0" smtClean="0"/>
              <a:t>О  тех, кто уже не придёт никогда.</a:t>
            </a:r>
            <a:br>
              <a:rPr lang="ru-RU" sz="3020" dirty="0" smtClean="0"/>
            </a:br>
            <a:r>
              <a:rPr lang="ru-RU" sz="3020" dirty="0" smtClean="0"/>
              <a:t>Пожалуйста, помните!»</a:t>
            </a:r>
            <a:br>
              <a:rPr lang="ru-RU" sz="3020" dirty="0" smtClean="0"/>
            </a:br>
            <a:endParaRPr lang="ru-RU" sz="302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2743200"/>
            <a:ext cx="4343400" cy="4343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200" dirty="0" smtClean="0"/>
              <a:t>	Прошлое... Незабываемое прошлое.  То, что невозможно  стереть из  истории страны, судьбы и человеческой памяти.  События любого дня - есть история. С каждым разом лестница познаний об исторических событиях становится всё длиннее и запутанней. В ней бесчисленное множество разветвлений, которые могут нас завести в самые глубины регрессивных или прогрессивных, радостных или же трагических событий.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Картинка 6 из 6278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200400"/>
            <a:ext cx="3860292" cy="2897030"/>
          </a:xfrm>
          <a:prstGeom prst="rect">
            <a:avLst/>
          </a:prstGeom>
          <a:noFill/>
        </p:spPr>
      </p:pic>
      <p:pic>
        <p:nvPicPr>
          <p:cNvPr id="1030" name="Picture 6" descr="Картинка 27 из 62786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04800"/>
            <a:ext cx="3200400" cy="23317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65532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Результатом полного переворота человеческого быта, сознания и привычной жизни является война. Война -  слово, несущее множество ассоциаций, эмоций и воспоминаний. Война-это чёрный цветок,  окутанный туманом из горестных слёз и мучений, который,  распустившись, порождает огонь, ненависть, злобу, мучения.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5362" name="Picture 2" descr="Картинка 19 из 13390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57200"/>
            <a:ext cx="3945499" cy="26574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4267200" cy="6073808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Нет  такой  семьи, которой бы не коснулась война. Я бы хотела рассказать о том, какой след оставила война в нашей семье.</a:t>
            </a:r>
          </a:p>
          <a:p>
            <a:r>
              <a:rPr lang="ru-RU" dirty="0" smtClean="0"/>
              <a:t>Из всех моих прародителей я видела только дедушку по маминой линии (мне исполнилось пять, когда его не стало). Возможно, именно поэтому, в моём повествовании больше всего фактов будет именно о нём.</a:t>
            </a:r>
          </a:p>
          <a:p>
            <a:r>
              <a:rPr lang="ru-RU" dirty="0" err="1" smtClean="0"/>
              <a:t>Амелькин</a:t>
            </a:r>
            <a:r>
              <a:rPr lang="ru-RU" dirty="0" smtClean="0"/>
              <a:t> Сергей Егорович родился в 1918 году 22 марта и умер 1999 года 27 мая. У него были два брата и сестра. Перед войной мой дедушка служил в армии и оттуда он ушёл на фронт вместе со своим братом  Александром  (Владимир-второй брат был ещё слишком маленький). </a:t>
            </a:r>
          </a:p>
          <a:p>
            <a:r>
              <a:rPr lang="ru-RU" dirty="0" smtClean="0"/>
              <a:t> По тому времени ему было 23 года. </a:t>
            </a:r>
          </a:p>
          <a:p>
            <a:r>
              <a:rPr lang="ru-RU" dirty="0" smtClean="0"/>
              <a:t>Он был командиром артиллерийского орудия, гвардии младшим сержантом.  С боями прошёл через всю Европу. День победы встретил в Берлине. Неоднократно был ранен. Из-за ранения ему ампутировали левую ногу. Имеет много медалей, которые мы бережно храним. Дедушка был награждён орденом «славы», который вручается за личное мужество и личный подвиг. Так же есть орден «Великой Отечественной Войны». Среди его наград есть очень редкая медаль «За Оборону Заполярья».  Так же есть ордена за «победу над Германией» и «Ветерану  Карельского фронта».</a:t>
            </a:r>
          </a:p>
          <a:p>
            <a:endParaRPr lang="ru-RU" dirty="0"/>
          </a:p>
        </p:txBody>
      </p:sp>
      <p:pic>
        <p:nvPicPr>
          <p:cNvPr id="4" name="Рисунок 3" descr="C:\Documents and Settings\Настя\Рабочий стол\Изображение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241363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76800"/>
            <a:ext cx="8686800" cy="16002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Моя бабушка Екатерина Лукьяновна </a:t>
            </a:r>
            <a:r>
              <a:rPr lang="ru-RU" dirty="0" err="1" smtClean="0"/>
              <a:t>Михалковская</a:t>
            </a:r>
            <a:r>
              <a:rPr lang="ru-RU" dirty="0" smtClean="0"/>
              <a:t> (в 1924 родилась)  вместе с её семьёй переехала в Петрозаводск по ссылке. Познакомилась с дедушкой. Я её не видела, но мне рассказывали, что у неё были медали за материнство. ( в семье от неё и дедушки 6 детей). Погибла из-за рака груди в 1983 году.</a:t>
            </a:r>
          </a:p>
          <a:p>
            <a:r>
              <a:rPr lang="ru-RU" dirty="0" smtClean="0"/>
              <a:t>Дедушка же скончался  в 1999, прожив  81 год. У нас до сих пор хранятся маленькие предметы, привезённые с фронта (</a:t>
            </a:r>
            <a:r>
              <a:rPr lang="ru-RU" dirty="0" err="1" smtClean="0"/>
              <a:t>фанарик</a:t>
            </a:r>
            <a:r>
              <a:rPr lang="ru-RU" dirty="0" smtClean="0"/>
              <a:t>, ложка, планшет). </a:t>
            </a:r>
          </a:p>
          <a:p>
            <a:endParaRPr lang="ru-RU" dirty="0"/>
          </a:p>
        </p:txBody>
      </p:sp>
      <p:pic>
        <p:nvPicPr>
          <p:cNvPr id="4" name="Рисунок 3" descr="C:\Documents and Settings\Настя\Рабочий стол\Изображение 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7086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2000"/>
            <a:ext cx="2133600" cy="66294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Дедушка и бабушка по папиной линии. Тяпкина Анна Ивановна (у неё семь братьев погибли на фронте) и Мельник Василий Кириллович(3 брата вернулись живыми). Дедушка был горным спасателем. Работали на шахте в Мончегорске(Мурманская </a:t>
            </a:r>
            <a:r>
              <a:rPr lang="ru-RU" dirty="0" err="1" smtClean="0"/>
              <a:t>об-ть</a:t>
            </a:r>
            <a:r>
              <a:rPr lang="ru-RU" dirty="0" smtClean="0"/>
              <a:t>). Труженики тыла. За это имеют медали. </a:t>
            </a:r>
          </a:p>
          <a:p>
            <a:r>
              <a:rPr lang="ru-RU" dirty="0" smtClean="0"/>
              <a:t>Родились : </a:t>
            </a:r>
          </a:p>
          <a:p>
            <a:r>
              <a:rPr lang="ru-RU" dirty="0" smtClean="0"/>
              <a:t>Анна </a:t>
            </a:r>
            <a:r>
              <a:rPr lang="ru-RU" dirty="0" smtClean="0"/>
              <a:t>Ивановна в 1924г. И в 1911г. Василий Кириллович.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Documents and Settings\Настя\Рабочий стол\Изображение 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19400"/>
            <a:ext cx="567277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Настя\Рабочий стол\Изображение 0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год, 9 мая все мы чтим память героев войны и каждый раз мы думаем о том, чтобы сохранить мир на земле и не испытать тех мучений, которые пришлось </a:t>
            </a:r>
            <a:r>
              <a:rPr lang="ru-RU" dirty="0" err="1" smtClean="0"/>
              <a:t>ис</a:t>
            </a:r>
            <a:r>
              <a:rPr lang="ru-RU" dirty="0" smtClean="0"/>
              <a:t> пытать нашему народу.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забуду никогда..</a:t>
            </a:r>
            <a:endParaRPr lang="ru-RU" dirty="0"/>
          </a:p>
        </p:txBody>
      </p:sp>
      <p:pic>
        <p:nvPicPr>
          <p:cNvPr id="16386" name="Picture 2" descr="C:\Documents and Settings\Настя\Рабочий стол\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981200"/>
            <a:ext cx="2660650" cy="4297363"/>
          </a:xfrm>
          <a:prstGeom prst="rect">
            <a:avLst/>
          </a:prstGeom>
          <a:noFill/>
        </p:spPr>
      </p:pic>
      <p:pic>
        <p:nvPicPr>
          <p:cNvPr id="16387" name="Picture 3" descr="C:\Documents and Settings\Настя\Рабочий стол\Изображение 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667000"/>
            <a:ext cx="3822700" cy="2789237"/>
          </a:xfrm>
          <a:prstGeom prst="rect">
            <a:avLst/>
          </a:prstGeom>
          <a:noFill/>
        </p:spPr>
      </p:pic>
      <p:pic>
        <p:nvPicPr>
          <p:cNvPr id="16388" name="Picture 4" descr="C:\Documents and Settings\Настя\Рабочий стол\Изображение 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828800"/>
            <a:ext cx="4256087" cy="3117850"/>
          </a:xfrm>
          <a:prstGeom prst="rect">
            <a:avLst/>
          </a:prstGeom>
          <a:noFill/>
        </p:spPr>
      </p:pic>
      <p:pic>
        <p:nvPicPr>
          <p:cNvPr id="16389" name="Picture 5" descr="C:\Documents and Settings\Настя\Рабочий стол\Изображение 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828800"/>
            <a:ext cx="4741863" cy="3030537"/>
          </a:xfrm>
          <a:prstGeom prst="rect">
            <a:avLst/>
          </a:prstGeom>
          <a:noFill/>
        </p:spPr>
      </p:pic>
      <p:pic>
        <p:nvPicPr>
          <p:cNvPr id="16390" name="Picture 6" descr="C:\Documents and Settings\Настя\Рабочий стол\Изображение 0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971800"/>
            <a:ext cx="1303337" cy="1074737"/>
          </a:xfrm>
          <a:prstGeom prst="rect">
            <a:avLst/>
          </a:prstGeom>
          <a:noFill/>
        </p:spPr>
      </p:pic>
      <p:pic>
        <p:nvPicPr>
          <p:cNvPr id="16391" name="Picture 7" descr="C:\Documents and Settings\Настя\Рабочий стол\Изображение 0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1143000"/>
            <a:ext cx="3186113" cy="4275137"/>
          </a:xfrm>
          <a:prstGeom prst="rect">
            <a:avLst/>
          </a:prstGeom>
          <a:noFill/>
        </p:spPr>
      </p:pic>
      <p:pic>
        <p:nvPicPr>
          <p:cNvPr id="16392" name="Picture 8" descr="C:\Documents and Settings\Настя\Рабочий стол\Изображение 0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990600"/>
            <a:ext cx="5014913" cy="5564187"/>
          </a:xfrm>
          <a:prstGeom prst="rect">
            <a:avLst/>
          </a:prstGeom>
          <a:noFill/>
        </p:spPr>
      </p:pic>
      <p:pic>
        <p:nvPicPr>
          <p:cNvPr id="16393" name="Picture 9" descr="C:\Documents and Settings\Настя\Рабочий стол\Изображение 01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400" y="914400"/>
            <a:ext cx="6500813" cy="4119563"/>
          </a:xfrm>
          <a:prstGeom prst="rect">
            <a:avLst/>
          </a:prstGeom>
          <a:noFill/>
        </p:spPr>
      </p:pic>
      <p:pic>
        <p:nvPicPr>
          <p:cNvPr id="16394" name="Picture 10" descr="C:\Documents and Settings\Настя\Рабочий стол\Изображение 01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609600"/>
            <a:ext cx="8115300" cy="6030913"/>
          </a:xfrm>
          <a:prstGeom prst="rect">
            <a:avLst/>
          </a:prstGeom>
          <a:noFill/>
        </p:spPr>
      </p:pic>
      <p:pic>
        <p:nvPicPr>
          <p:cNvPr id="16395" name="Picture 11" descr="C:\Documents and Settings\Настя\Рабочий стол\Изображение 00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5200" y="1981200"/>
            <a:ext cx="2876550" cy="4051300"/>
          </a:xfrm>
          <a:prstGeom prst="rect">
            <a:avLst/>
          </a:prstGeom>
          <a:noFill/>
        </p:spPr>
      </p:pic>
      <p:pic>
        <p:nvPicPr>
          <p:cNvPr id="16396" name="Picture 12" descr="C:\Documents and Settings\Настя\Рабочий стол\Изображение 01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00600" y="3429000"/>
            <a:ext cx="1439863" cy="1709737"/>
          </a:xfrm>
          <a:prstGeom prst="rect">
            <a:avLst/>
          </a:prstGeom>
          <a:noFill/>
        </p:spPr>
      </p:pic>
      <p:pic>
        <p:nvPicPr>
          <p:cNvPr id="16397" name="Picture 13" descr="C:\Documents and Settings\Настя\Рабочий стол\Изображение 01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52600" y="304800"/>
            <a:ext cx="5202237" cy="6167437"/>
          </a:xfrm>
          <a:prstGeom prst="rect">
            <a:avLst/>
          </a:prstGeom>
          <a:noFill/>
        </p:spPr>
      </p:pic>
      <p:pic>
        <p:nvPicPr>
          <p:cNvPr id="16398" name="Picture 14" descr="C:\Documents and Settings\Настя\Рабочий стол\Изображение 008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52800" y="1752600"/>
            <a:ext cx="3255963" cy="4311650"/>
          </a:xfrm>
          <a:prstGeom prst="rect">
            <a:avLst/>
          </a:prstGeom>
          <a:noFill/>
        </p:spPr>
      </p:pic>
      <p:pic>
        <p:nvPicPr>
          <p:cNvPr id="16399" name="Picture 15" descr="C:\Documents and Settings\Настя\Рабочий стол\Изображение 005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0" y="1295400"/>
            <a:ext cx="3200400" cy="5080000"/>
          </a:xfrm>
          <a:prstGeom prst="rect">
            <a:avLst/>
          </a:prstGeom>
          <a:noFill/>
        </p:spPr>
      </p:pic>
      <p:pic>
        <p:nvPicPr>
          <p:cNvPr id="16400" name="Picture 16" descr="C:\Documents and Settings\Настя\Рабочий стол\Изображение 00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19400" y="1295400"/>
            <a:ext cx="3311525" cy="49482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000"/>
                            </p:stCondLst>
                            <p:childTnLst>
                              <p:par>
                                <p:cTn id="8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9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2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5" dur="indefinite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7" dur="indefinite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9" dur="indefinite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58</TotalTime>
  <Words>478</Words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Великая Отечественная Война</vt:lpstr>
      <vt:lpstr>«Через века, через года, помните О  тех, кто уже не придёт никогда. Пожалуйста, помните!» </vt:lpstr>
      <vt:lpstr>Слайд 3</vt:lpstr>
      <vt:lpstr>Слайд 4</vt:lpstr>
      <vt:lpstr>Слайд 5</vt:lpstr>
      <vt:lpstr>Слайд 6</vt:lpstr>
      <vt:lpstr>Слайд 7</vt:lpstr>
      <vt:lpstr>Не забуду никогда..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cp:lastModifiedBy>User</cp:lastModifiedBy>
  <cp:revision>8</cp:revision>
  <dcterms:modified xsi:type="dcterms:W3CDTF">2010-04-12T11:40:55Z</dcterms:modified>
</cp:coreProperties>
</file>