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9" r:id="rId3"/>
    <p:sldId id="260" r:id="rId4"/>
    <p:sldId id="261" r:id="rId5"/>
    <p:sldId id="263" r:id="rId6"/>
    <p:sldId id="265" r:id="rId7"/>
    <p:sldId id="266" r:id="rId8"/>
    <p:sldId id="26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56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11344-6B2B-4764-8A2A-8D9DAA3D114C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BE9D5-60F2-473D-A043-B027C5A8D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54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11344-6B2B-4764-8A2A-8D9DAA3D114C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BE9D5-60F2-473D-A043-B027C5A8D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3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11344-6B2B-4764-8A2A-8D9DAA3D114C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BE9D5-60F2-473D-A043-B027C5A8D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10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11344-6B2B-4764-8A2A-8D9DAA3D114C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BE9D5-60F2-473D-A043-B027C5A8D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53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11344-6B2B-4764-8A2A-8D9DAA3D114C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BE9D5-60F2-473D-A043-B027C5A8D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81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11344-6B2B-4764-8A2A-8D9DAA3D114C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BE9D5-60F2-473D-A043-B027C5A8D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67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11344-6B2B-4764-8A2A-8D9DAA3D114C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BE9D5-60F2-473D-A043-B027C5A8D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44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11344-6B2B-4764-8A2A-8D9DAA3D114C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BE9D5-60F2-473D-A043-B027C5A8D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2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11344-6B2B-4764-8A2A-8D9DAA3D114C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BE9D5-60F2-473D-A043-B027C5A8D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92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11344-6B2B-4764-8A2A-8D9DAA3D114C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BE9D5-60F2-473D-A043-B027C5A8D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2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11344-6B2B-4764-8A2A-8D9DAA3D114C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BE9D5-60F2-473D-A043-B027C5A8D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03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9000">
              <a:schemeClr val="accent2">
                <a:alpha val="50000"/>
                <a:lumMod val="4000"/>
                <a:lumOff val="96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11344-6B2B-4764-8A2A-8D9DAA3D114C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BE9D5-60F2-473D-A043-B027C5A8D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937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.m4a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microsoft.com/office/2007/relationships/media" Target="../media/media6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media7.m4a"/><Relationship Id="rId5" Type="http://schemas.microsoft.com/office/2007/relationships/media" Target="../media/media7.m4a"/><Relationship Id="rId4" Type="http://schemas.openxmlformats.org/officeDocument/2006/relationships/audio" Target="../media/media6.m4a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" y="-45720"/>
            <a:ext cx="10835640" cy="38458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64180" y="4160520"/>
            <a:ext cx="72885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Нартов Георгий</a:t>
            </a:r>
          </a:p>
          <a:p>
            <a:pPr lvl="0" algn="ctr"/>
            <a:r>
              <a:rPr lang="ru-RU" sz="540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5400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«А» </a:t>
            </a:r>
            <a:r>
              <a:rPr lang="ru-RU" sz="540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класс</a:t>
            </a: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9934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687" objId="7"/>
        <p14:stopEvt time="8125" objId="7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525" y="-171450"/>
            <a:ext cx="10266233" cy="71265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5601" y="448831"/>
            <a:ext cx="4468755" cy="555393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366510" y="511759"/>
            <a:ext cx="5097780" cy="572464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Староверов Илья Анисимович 1918 г.р.</a:t>
            </a:r>
          </a:p>
          <a:p>
            <a:pPr algn="ctr"/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ndara" panose="020E0502030303020204" pitchFamily="34" charset="0"/>
                <a:cs typeface="Times New Roman" panose="02020603050405020304" pitchFamily="18" charset="0"/>
              </a:rPr>
              <a:t>старшина 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роты 7 электротехнического батальона 27 отдельная Инженерная бригада специального назначения</a:t>
            </a:r>
            <a:endParaRPr lang="ru-RU" sz="3000" b="1" cap="none" spc="0" dirty="0">
              <a:ln w="0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Звук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04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000">
        <p14:reveal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520191" y="589895"/>
            <a:ext cx="622935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ndara" panose="020E0502030303020204" pitchFamily="34" charset="0"/>
                <a:cs typeface="Times New Roman" panose="02020603050405020304" pitchFamily="18" charset="0"/>
              </a:rPr>
              <a:t>Мой прапрадед Староверов Илья Анисимович был призван в армию 15 сентября 1939 года. Защищал нашу страну с первых дней Великой Отечественной войны и вернулся живым. 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71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15000">
        <p14:reveal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1" objId="7"/>
        <p14:stopEvt time="15691" objId="7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434" y="0"/>
            <a:ext cx="9191132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94284" y="769418"/>
            <a:ext cx="678581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 прошел всю войну. Воевал на </a:t>
            </a: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Южном, Закавказском, Северо-Кавказском, Степном и 2-м Украинском фронтах. </a:t>
            </a: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04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11000">
        <p14:reveal/>
      </p:transition>
    </mc:Choice>
    <mc:Fallback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" y="0"/>
            <a:ext cx="9296400" cy="69723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54480" y="0"/>
            <a:ext cx="9296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боевые заслуги   и проявленный героизм прадед был награжден Орденами и медалями. Вернувшись в родную деревню после войны, мой прадед был председателем колхоза.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52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17000">
        <p14:reveal/>
      </p:transition>
    </mc:Choice>
    <mc:Fallback>
      <p:transition spd="slow" advClick="0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171" y="-254659"/>
            <a:ext cx="9715955" cy="728696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6037944" y="-81736"/>
            <a:ext cx="4868182" cy="717119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 contourW="12700">
            <a:bevelT/>
            <a:bevelB/>
            <a:contourClr>
              <a:schemeClr val="accent4">
                <a:lumMod val="75000"/>
              </a:schemeClr>
            </a:contourClr>
          </a:sp3d>
        </p:spPr>
        <p:txBody>
          <a:bodyPr wrap="square" rtlCol="0">
            <a:spAutoFit/>
          </a:bodyPr>
          <a:lstStyle/>
          <a:p>
            <a:r>
              <a:rPr lang="ru-RU" sz="2000" u="sng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22.11.1944г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бригада электриков переправлялась на западный берег реки </a:t>
            </a:r>
            <a:r>
              <a:rPr lang="ru-RU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Чепель-Дунааг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обнаружила сильно-электризованное препятствие, потребовался второй металлический костюм. Прадед лично под сильным оружейно-пулеметным огнем доставил второй костюм на западный берег реки </a:t>
            </a:r>
            <a:r>
              <a:rPr lang="ru-RU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Чепель-Дунааг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участвовал в проделывании прохода в </a:t>
            </a:r>
            <a:r>
              <a:rPr lang="ru-RU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электропрепятствии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тем самым обеспечил бесперебойную работу отделения и успешное наступление 1077 МП(мотопехоты), 317 СД (стрелковой дивизии), которая в двухдневный срок осуществила разгром 1-й кавалерийской дивизии венгров, пленив более 950 солдат и уничтожив более 800 человек. Большая часть острова </a:t>
            </a:r>
            <a:r>
              <a:rPr lang="ru-RU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Чепель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оказалась захваченной. За этот подвиг 24.11.1944 г. мой прадед был награжден Правительственной наградой орден «Красной Звезды».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Форум Толкучка - Ордена и медали ВОВ.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29" y="2675254"/>
            <a:ext cx="791528" cy="157743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 descr="Медали 1941-1945гг с изображением сталина - легкие чб рисунки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744" y="2220686"/>
            <a:ext cx="1074056" cy="156754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B/>
          </a:sp3d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68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5000">
        <p14:reveal/>
      </p:transition>
    </mc:Choice>
    <mc:Fallback>
      <p:transition spd="slow" advClick="0" advTm="7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42" y="0"/>
            <a:ext cx="10411581" cy="7271839"/>
          </a:xfrm>
          <a:prstGeom prst="rect">
            <a:avLst/>
          </a:prstGeom>
          <a:effectLst>
            <a:glow rad="139700">
              <a:schemeClr val="accent4">
                <a:lumMod val="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385" y="2180263"/>
            <a:ext cx="3622757" cy="5011118"/>
          </a:xfrm>
          <a:prstGeom prst="rect">
            <a:avLst/>
          </a:prstGeom>
          <a:effectLst>
            <a:glow rad="1219200">
              <a:schemeClr val="accent4">
                <a:lumMod val="75000"/>
                <a:alpha val="35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639" y="1995596"/>
            <a:ext cx="3564426" cy="5077846"/>
          </a:xfrm>
          <a:prstGeom prst="rect">
            <a:avLst/>
          </a:prstGeom>
          <a:effectLst>
            <a:glow rad="419100">
              <a:schemeClr val="accent4">
                <a:lumMod val="75000"/>
                <a:alpha val="39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TextBox 4"/>
          <p:cNvSpPr txBox="1"/>
          <p:nvPr/>
        </p:nvSpPr>
        <p:spPr>
          <a:xfrm>
            <a:off x="1362954" y="1780153"/>
            <a:ext cx="57745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Наградной лист к ордену «Красной Звезды»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82639" y="1226155"/>
            <a:ext cx="37095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Наградной лист к медали «За боевые заслуги» 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Медаль &quot;За боевые заслуги&quot;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411" y="5763260"/>
            <a:ext cx="592455" cy="1094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954" y="2180263"/>
            <a:ext cx="1302433" cy="1243602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90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11000">
        <p14:reveal/>
      </p:transition>
    </mc:Choice>
    <mc:Fallback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05" y="0"/>
            <a:ext cx="10103790" cy="7102964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89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11000">
        <p14:reveal/>
      </p:transition>
    </mc:Choice>
    <mc:Fallback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1359</TotalTime>
  <Words>217</Words>
  <Application>Microsoft Office PowerPoint</Application>
  <PresentationFormat>Широкоэкранный</PresentationFormat>
  <Paragraphs>10</Paragraphs>
  <Slides>8</Slides>
  <Notes>0</Notes>
  <HiddenSlides>0</HiddenSlides>
  <MMClips>11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Candara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36</cp:revision>
  <dcterms:created xsi:type="dcterms:W3CDTF">2015-04-28T13:32:37Z</dcterms:created>
  <dcterms:modified xsi:type="dcterms:W3CDTF">2015-05-04T07:38:48Z</dcterms:modified>
</cp:coreProperties>
</file>