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3CB5-5A9A-4825-AFE3-70A5E406802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3A9-DD70-4250-A10B-B7B720E30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3CB5-5A9A-4825-AFE3-70A5E406802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3A9-DD70-4250-A10B-B7B720E30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3CB5-5A9A-4825-AFE3-70A5E406802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3A9-DD70-4250-A10B-B7B720E3049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3CB5-5A9A-4825-AFE3-70A5E406802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3A9-DD70-4250-A10B-B7B720E304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3CB5-5A9A-4825-AFE3-70A5E406802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3A9-DD70-4250-A10B-B7B720E30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3CB5-5A9A-4825-AFE3-70A5E406802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3A9-DD70-4250-A10B-B7B720E304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3CB5-5A9A-4825-AFE3-70A5E406802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3A9-DD70-4250-A10B-B7B720E30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3CB5-5A9A-4825-AFE3-70A5E406802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3A9-DD70-4250-A10B-B7B720E30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3CB5-5A9A-4825-AFE3-70A5E406802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3A9-DD70-4250-A10B-B7B720E30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3CB5-5A9A-4825-AFE3-70A5E406802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3A9-DD70-4250-A10B-B7B720E3049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3CB5-5A9A-4825-AFE3-70A5E406802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3A9-DD70-4250-A10B-B7B720E3049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8F23CB5-5A9A-4825-AFE3-70A5E406802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AC363A9-DD70-4250-A10B-B7B720E3049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ШЕСТЕРИКОВ ГРИГОРИЙ ИВАНОВИЧ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293" y="6165304"/>
            <a:ext cx="3581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ПУТЬ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2456433" y="2335238"/>
            <a:ext cx="43751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3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отличие в сентябрьских боях 1943 года на Брянском направлении, в конце сентября 1943 года 702-й истребительно-противотанковый артиллерийский полк был преобразован в 314-й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истребительно-противотанковый артиллерийский полк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24AUTO.RU : &amp;KHcy;&amp;ocy;&amp;chcy;&amp;iecy;&amp;shcy;&amp;softcy; &amp;pcy;&amp;ocy;&amp;lcy;&amp;ucy;&amp;chcy;&amp;icy;&amp;tcy;&amp;softcy; &amp;pcy;&amp;rcy;&amp;acy;&amp;vcy;&amp;ocy; &amp;ncy;&amp;ocy;&amp;scy;&amp;icy;&amp;tcy;&amp;softcy; &amp;gcy;&amp;iecy;&amp;ocy;&amp;rcy;&amp;gcy;&amp;icy;&amp;iecy;&amp;vcy;&amp;scy;&amp;kcy;&amp;ucy;&amp;yucy; &amp;lcy;&amp;iecy;&amp;ncy;&amp;tcy;&amp;ucy;?, &amp;scy;&amp;tcy;&amp;rcy;&amp;acy;&amp;ncy;&amp;icy;&amp;tscy;&amp;acy;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75043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306896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Почетное наименование 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присваивалось приказом Народного Комиссара Обороны войсковым частям и соединениям за мужество, стойкость, отвагу и боевое мастерство.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2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5" y="4766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314-й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истребительно-противотанковый артиллерийский полк участвовал в наступательной операции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2-ого Прибалтийского фронта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Режицко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-Двинской наступательной операции (10 - 27 июля 1944 года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0646" y="3535861"/>
            <a:ext cx="33843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Режицко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-Двинской операции также были освобождены латвийские города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Лудза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Карсава,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Резекне,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Даугавпилс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многие другие.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132856"/>
            <a:ext cx="842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 моего прадедушки в составе 29-й гвардейской дивизии участвовал в качестве подвижной группы 10 армии в районе города Опочка Псковской области.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&amp;Fcy;&amp;ocy;&amp;tcy;&amp;ocy;&amp;Tcy;&amp;iecy;&amp;lcy;&amp;iecy;&amp;gcy;&amp;rcy;&amp;acy;&amp;fcy; &quot; &amp;Fcy;&amp;ocy;&amp;tcy;&amp;ocy;&amp;khcy;&amp;rcy;&amp;ocy;&amp;ncy;&amp;icy;&amp;kcy;&amp;acy; &amp;Vcy;&amp;iecy;&amp;lcy;&amp;icy;&amp;kcy;&amp;ocy;&amp;jcy; &amp;Ocy;&amp;tcy;&amp;iecy;&amp;chcy;&amp;iecy;&amp;scy;&amp;tcy;&amp;vcy;&amp;iecy;&amp;ncy;&amp;ncy;&amp;ocy;&amp;jcy; &amp;vcy;&amp;ocy;&amp;jcy;&amp;ncy;&amp;ycy;, &amp;chcy;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432389"/>
            <a:ext cx="4752528" cy="34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1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овладения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Резекне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Даугавпилсом войскам 2-го Прибалтийского фронта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предстояло наступать в общем направлении на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Ригу.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518" y="3657799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10-я гвардейская армия вышла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31 июля 1944 года на рубеж реки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Падедзе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ночь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августа пересекла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Продвинувшись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до 10 километров,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августа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армии овладели городом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Варакляны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 августа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городом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Баркавы.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 августа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напряженными боями 10-я гвардейская армия увеличила прорыв до 16 километров по фронту и вышла на восточный берег реки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захватив исправный железнодорожный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&amp;Vcy;&amp;tcy;&amp;ocy;&amp;rcy;&amp;acy;&amp;yacy; &amp;mcy;&amp;icy;&amp;rcy;&amp;ocy;&amp;vcy;&amp;acy;&amp;yacy; &amp;vcy;&amp;ocy;&amp;jcy;&amp;ncy;&amp;acy;. &amp;CHcy;&amp;acy;&amp;scy;&amp;tcy;&amp;softcy; 9. &amp;Ocy;&amp;pcy;&amp;iecy;&amp;rcy;&amp;acy;&amp;tscy;&amp;icy;&amp;yacy; &quot;&amp;Bcy;&amp;acy;&amp;rcy;&amp;bcy;&amp;acy;&amp;rcy;&amp;ocy;&amp;scy;&amp;scy;&amp;a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2189"/>
            <a:ext cx="5051062" cy="30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5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за месяц упорных боёв войска фронта продвинулись до 90 километров, из них 50 - по непрерывным болотам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Лубанской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низменности.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августа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фронта перешли к обороне для подготовки решительного наступления на </a:t>
            </a:r>
            <a:r>
              <a:rPr lang="ru-R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Ригу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://www.zgrad.net/images/umor/images/4512121492073032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28213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3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537" y="40466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1944 года моего прадедушку наградили Орденом Отечественной войны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75" y="3372093"/>
            <a:ext cx="8389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Кроме </a:t>
            </a:r>
            <a:r>
              <a:rPr lang="ru-RU" b="1" i="1" dirty="0"/>
              <a:t>того обеспечил хороший ремонт и восстановление вышедших из строя орудий. Все неисправные орудия ремонтировались в самые сжатые сроки, в условиях частых и больших перебросок, в лесисто-болотистой местности и </a:t>
            </a:r>
            <a:r>
              <a:rPr lang="ru-RU" b="1" i="1" dirty="0" smtClean="0"/>
              <a:t>бездорожью…</a:t>
            </a:r>
          </a:p>
          <a:p>
            <a:pPr algn="just"/>
            <a:r>
              <a:rPr lang="ru-RU" b="1" i="1" dirty="0" smtClean="0"/>
              <a:t>	 </a:t>
            </a:r>
            <a:r>
              <a:rPr lang="ru-RU" b="1" i="1" dirty="0"/>
              <a:t>За время боев полк нанес противнику следующие </a:t>
            </a:r>
            <a:r>
              <a:rPr lang="ru-RU" b="1" i="1" dirty="0" smtClean="0"/>
              <a:t>потери: уничтожено </a:t>
            </a:r>
            <a:r>
              <a:rPr lang="ru-RU" b="1" i="1" dirty="0"/>
              <a:t>орудий разных калибров – </a:t>
            </a:r>
            <a:r>
              <a:rPr lang="ru-RU" b="1" i="1" dirty="0" smtClean="0"/>
              <a:t>23, </a:t>
            </a:r>
            <a:r>
              <a:rPr lang="ru-RU" b="1" i="1" dirty="0"/>
              <a:t>уничтожено самоходных орудий – 2, пулеметных точек – 93, автомашин – 7, повозок – 51 и много другой </a:t>
            </a:r>
            <a:r>
              <a:rPr lang="ru-RU" b="1" i="1" dirty="0" smtClean="0"/>
              <a:t>техники.</a:t>
            </a:r>
          </a:p>
          <a:p>
            <a:pPr algn="just"/>
            <a:r>
              <a:rPr lang="ru-RU" b="1" i="1" dirty="0" smtClean="0"/>
              <a:t>	В </a:t>
            </a:r>
            <a:r>
              <a:rPr lang="ru-RU" b="1" i="1" dirty="0"/>
              <a:t>этом большая доля заслуг тов. </a:t>
            </a:r>
            <a:r>
              <a:rPr lang="ru-RU" b="1" i="1" dirty="0" err="1"/>
              <a:t>Шестерикова</a:t>
            </a:r>
            <a:r>
              <a:rPr lang="ru-RU" b="1" i="1" dirty="0"/>
              <a:t>, своим самоотверженным трудом и умением </a:t>
            </a:r>
            <a:r>
              <a:rPr lang="ru-RU" b="1" i="1" dirty="0" smtClean="0"/>
              <a:t>обеспечил отличное состояние </a:t>
            </a:r>
            <a:r>
              <a:rPr lang="ru-RU" b="1" i="1" dirty="0"/>
              <a:t>материальной части и </a:t>
            </a:r>
            <a:r>
              <a:rPr lang="ru-RU" b="1" i="1" dirty="0" smtClean="0"/>
              <a:t>бесперебойно снабжал </a:t>
            </a:r>
            <a:r>
              <a:rPr lang="ru-RU" b="1" i="1" dirty="0"/>
              <a:t>снарядами в трудных условиях»</a:t>
            </a:r>
            <a:endParaRPr lang="ru-RU" dirty="0"/>
          </a:p>
        </p:txBody>
      </p:sp>
      <p:pic>
        <p:nvPicPr>
          <p:cNvPr id="6" name="Рисунок 5" descr="Order Of The Patriotic War (2nd Class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20162"/>
            <a:ext cx="2533650" cy="27362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5536" y="1340768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Подвиг: </a:t>
            </a:r>
          </a:p>
          <a:p>
            <a:pPr algn="just"/>
            <a:r>
              <a:rPr lang="ru-RU" b="1" i="1" dirty="0" smtClean="0"/>
              <a:t>	«В наступательных боях с 10 июля 1944 года за г. Опочка, </a:t>
            </a:r>
            <a:r>
              <a:rPr lang="ru-RU" b="1" i="1" dirty="0" err="1" smtClean="0"/>
              <a:t>приг</a:t>
            </a:r>
            <a:r>
              <a:rPr lang="ru-RU" b="1" i="1" dirty="0" smtClean="0"/>
              <a:t>. Красный, г. Карсава полностью обеспечил полк боеприпасами и в частности снарядами. За все время боёв полк ни разу не ощущал недостатка в снарядах. За этот период доставлено на боевые порядки свыше 10 тысяч снарядов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30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14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развернулись боевые действия на южных подступах к Риге.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10-я гвардейская армия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2-го Прибалтийского фронта 14 октября завязала бои на непосредственных подступах к юго-западной части города, а 130-й латышский стрелковый корпус перерезал дорогу Рига — Елгава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306" y="436510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10-я гвардейская армия и 130-й латышский стрелковый корпус 15 октября очистили от противника западную часть города, завершив освобождение Риги.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Советские войска нанесли поражение главным силам группы армий «Север», почти полностью освободили территорию Латвийской республики.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resourcesforhistoryteachers - WH II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3"/>
            <a:ext cx="4032448" cy="29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1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946" y="40466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войны моего прадедушку наградили медалью «За победу над Германией»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&amp;Pcy;&amp;rcy;&amp;icy;&amp;vcy;&amp;iecy;&amp;tcy;, &amp;dcy;&amp;ocy;&amp;rcy;&amp;ocy;&amp;gcy;&amp;ocy;&amp;jcy; &amp;dcy;&amp;rcy;&amp;ucy;&amp;gcy; - 68 &amp;lcy;&amp;iecy;&amp;tcy; &amp;ncy;&amp;acy;&amp;zcy;&amp;acy;&amp;dcy; &amp;ucy;&amp;chcy;&amp;rcy;&amp;iecy;&amp;zhcy;&amp;dcy;&amp;iecy;&amp;ncy;&amp;acy; &amp;mcy;&amp;iecy;&amp;dcy;&amp;acy;&amp;lcy;&amp;softcy; &quot;&amp;Zcy;&amp;acy; &amp;pcy;&amp;ocy;&amp;bcy;&amp;iecy;&amp;dcy;&amp;ucy; &amp;ncy;&amp;acy;&amp;dcy; &amp;Gcy;&amp;iecy;&amp;rcy;&amp;mcy;&amp;acy;&amp;ncy;&amp;icy;&amp;iecy;&amp;jcy; &amp;vcy; &amp;Vcy;&amp;iecy;&amp;lcy;&amp;icy;&amp;kcy;&amp;ocy;&amp;jcy; &amp;Ocy;&amp;tcy;&amp;iecy;&amp;chcy;&amp;iecy;&amp;scy;&amp;tcy;&amp;vcy;&amp;iecy;&amp;ncy;&amp;ncy;&amp;ocy;&amp;jcy; &amp;vcy;&amp;ocy;&amp;jcy;&amp;ncy;&amp;iecy; 1941-1945 &amp;gcy;&amp;g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340768"/>
            <a:ext cx="3384376" cy="31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725144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войны мой прадедушка продолжил военную карьеру и служил в разных краях нашей страны. Например, мой дедушка Игорь, мамин папа родился в Астрахани.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Прадедушка Гриша дослужился до звания подполковник и дожил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Умер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февраля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2002 года.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476672"/>
            <a:ext cx="5184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 Шестериков Григорий Иванович </a:t>
            </a:r>
            <a:r>
              <a:rPr 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                4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1919 года на Украине в деревне Ровеньки.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meteo ua &amp;pcy;&amp;ocy;&amp;gcy;&amp;ocy;&amp;dcy;&amp;acy; - &amp;Vcy;&amp;scy;&amp;iecy; &amp;chcy;&amp;tcy;&amp;ocy; &amp;vcy;&amp;ycy; &amp;khcy;&amp;ocy;&amp;tcy;&amp;iecy;&amp;lcy;&amp;icy; &amp;ucy;&amp;zcy;&amp;ncy;&amp;acy;&amp;tcy;&amp;softcy; &amp;ocy; &amp;kcy;&amp;rcy;&amp;iecy;&amp;dcy;&amp;icy;&amp;tcy;&amp;ie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6861"/>
            <a:ext cx="2592288" cy="194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419737"/>
            <a:ext cx="4349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1939 году он поступил в Тульское высшее артиллерийское инженерное училище.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дав ему доучиться полгода его отправляют в Белоруссию в город Брест.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4797152"/>
            <a:ext cx="5292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прадедушка тогда еще был младшим лейтенантом его поселили на окраине Бреста. А в Брестской крепости находились высший командный состав со своими бойцами.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&amp;Tcy;&amp;ucy;&amp;lcy;&amp;softcy;&amp;scy;&amp;kcy;&amp;icy;&amp;jcy; &amp;Acy;&amp;rcy;&amp;tcy;&amp;icy;&amp;lcy;&amp;lcy;&amp;iecy;&amp;rcy;&amp;icy;&amp;jcy;&amp;scy;&amp;kcy;&amp;icy;&amp;jcy; &amp;Icy;&amp;ncy;&amp;zhcy;&amp;iecy;&amp;ncy;&amp;iecy;&amp;rcy;&amp;ncy;&amp;ycy;&amp;jcy; &amp;Icy;&amp;ncy;&amp;scy;&amp;tcy;&amp;icy;&amp;tcy;&amp;ucy;&amp;tcy; - &amp;gcy;&amp;ocy;&amp;rcy;&amp;ocy;&amp;dcy; &amp;Tcy;&amp;ucy;&amp;lcy;&amp;acy;, &amp;Tcy;&amp;ucy;&amp;lcy;&amp;softcy;&amp;scy;&amp;kcy;&amp;acy;&amp;yacy; &amp;ocy;&amp;bcy;&amp;lcy;&amp;acy;&amp;scy;&amp;tcy;&amp;softcy;, &amp;Rcy;&amp;ocy;&amp;scy;&amp;scy;&amp;icy;&amp;yacy; - &amp;fcy;&amp;ocy;&amp;tcy;&amp;ocy;, &amp;ocy;&amp;pcy;&amp;icy;&amp;scy;&amp;acy;&amp;ncy;&amp;i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86" y="2492896"/>
            <a:ext cx="340241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&amp;Gcy;&amp;lcy;&amp;acy;&amp;vcy;&amp;acy; 7 &amp;Ncy;&amp;ocy;&amp;vcy;&amp;acy;&amp;yacy; &amp;rcy;&amp;ocy;&amp;dcy;&amp;icy;&amp;ncy;&amp;acy;. &amp;CHcy;&amp;ucy;&amp;dcy;&amp;iecy;&amp;scy;&amp;acy; &amp;icy;&amp;dcy;&amp;iecy;&amp;ocy;&amp;mcy;&amp;ocy;&amp;tcy;&amp;ocy;&amp;rcy;&amp;ncy;&amp;ycy;&amp;khcy; &amp;rcy;&amp;iecy;&amp;acy;&amp;kcy;&amp;tscy;&amp;icy;&amp;jcy; &amp;pcy;&amp;rcy;&amp;ocy;&amp;dcy;&amp;ocy;&amp;lcy;&amp;zhcy;&amp;acy;&amp;yucy;&amp;tcy;&amp;scy;&amp;yacy; / &amp;Vcy;&amp;ocy;&amp;lcy;&amp;softcy;&amp;fcy; &amp;Mcy;&amp;iecy;&amp;scy;&amp;scy;&amp;icy;&amp;ncy;&amp;gcy; - &amp;pcy;&amp;ocy;&amp;vcy;&amp;iecy;&amp;lcy;&amp;icy;&amp;tcy;&amp;iecy;&amp;lcy;&amp;softcy; &amp;scy;&amp;ocy;&amp;zcy;&amp;ncy;&amp;acy;&amp;ncy;&amp;icy;&amp;y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44093"/>
            <a:ext cx="3240360" cy="196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1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8667"/>
            <a:ext cx="8147249" cy="1218125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Война для моего прадедушки Гриши началась внезапно около 3 часов ночи 22 июня 1941 года, когда начался штурм Брестской крепости.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32040" y="1484784"/>
            <a:ext cx="3826768" cy="3091739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Когда началась бомбёжка прадедушка проснулся, вскочил на велосипед и помчался к крепости. </a:t>
            </a:r>
            <a:r>
              <a:rPr lang="ru-RU" sz="2400" dirty="0" smtClean="0"/>
              <a:t>      Но </a:t>
            </a:r>
            <a:r>
              <a:rPr lang="ru-RU" sz="2400" dirty="0"/>
              <a:t>он не смог добраться даже до крепостных стен – артиллерийский заградительный огонь немцев сразу же отрезал крепость от Бреста.</a:t>
            </a:r>
          </a:p>
        </p:txBody>
      </p:sp>
      <p:pic>
        <p:nvPicPr>
          <p:cNvPr id="5" name="Рисунок 4" descr="&amp;YAcy; &amp;ncy;&amp;iecy; &amp;pcy;&amp;icy;&amp;scy;&amp;acy;&amp;tcy;&amp;iecy;&amp;lcy;&amp;softcy;, &amp;yacy; &amp;dcy;&amp;yacy;&amp;tcy;&amp;iecy;&amp;lcy; &amp;kcy;&amp;lcy;&amp;acy;&amp;vcy;&amp;icy;&amp;acy;&amp;tcy;&amp;ucy;&amp;rcy;&amp;ycy; - &quot;1941 &amp;gcy;&amp;ocy;&amp;dcy; &amp;gcy;&amp;lcy;&amp;acy;&amp;zcy;&amp;acy;&amp;mcy;&amp;icy; &amp;ncy;&amp;iecy;&amp;mcy;&amp;tscy;&amp;iecy;&amp;vcy;. &amp;Bcy;&amp;iecy;&amp;rcy;&amp;iecy;&amp;zcy;&amp;ocy;&amp;vcy;&amp;ycy;&amp;iecy; &amp;kcy;&amp;rcy;&amp;iecy;&amp;scy;&amp;tcy;&amp;ycy; &amp;vcy;&amp;mcy;&amp;iecy;&amp;scy;&amp;tcy;&amp;ocy; &amp;zhcy;&amp;iecy;&amp;lcy;&amp;iecy;&amp;zcy;&amp;ncy;&amp;ycy;&amp;khcy;&quot;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r="9203"/>
          <a:stretch>
            <a:fillRect/>
          </a:stretch>
        </p:blipFill>
        <p:spPr bwMode="auto">
          <a:xfrm>
            <a:off x="323528" y="1772816"/>
            <a:ext cx="4680520" cy="3358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76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1941 года прадедушка присоединяется к 702 противотанковому артиллерийскому полку 50 армии в Орловской области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Workers'-Peasants' Red Army (RKKA) 1918-1946 - Pag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1"/>
            <a:ext cx="48674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61790" y="1757949"/>
            <a:ext cx="35586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К 23 октября под ударами сил противника они отошли к реке Оке в Тульской области. </a:t>
            </a:r>
            <a:r>
              <a:rPr lang="ru-RU" sz="2000" i="1" dirty="0" smtClean="0">
                <a:solidFill>
                  <a:schemeClr val="bg1"/>
                </a:solidFill>
              </a:rPr>
              <a:t>50 </a:t>
            </a:r>
            <a:r>
              <a:rPr lang="ru-RU" sz="2000" i="1" dirty="0">
                <a:solidFill>
                  <a:schemeClr val="bg1"/>
                </a:solidFill>
              </a:rPr>
              <a:t>армия принимала участие в Тульской оборонительной операции (24 октября — 5 декабря 1941 года), в ходе которой во взаимодействии с местным гарнизоном и при поддержке отрядов тульских рабочих отражали ожесточенные атаки главных сил </a:t>
            </a:r>
            <a:r>
              <a:rPr lang="ru-RU" sz="2000" i="1" dirty="0" smtClean="0">
                <a:solidFill>
                  <a:schemeClr val="bg1"/>
                </a:solidFill>
              </a:rPr>
              <a:t>противника</a:t>
            </a:r>
            <a:r>
              <a:rPr lang="ru-RU" sz="2000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594928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упорной обороны и контрударов 50-й и других армий фронта наступление врага в обход Москвы с юга было сорвано.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7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Fcy;&amp;ocy;&amp;tcy;&amp;ocy;&amp;gcy;&amp;rcy;&amp;acy;&amp;fcy;&amp;icy;&amp;icy; &amp;V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4808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56463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армия участвовала в Тульской (6-16 декабря) и Калужской (17 декабря 1941 г. - 5 января 1942 г.) операциях.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1411" y="1772816"/>
            <a:ext cx="3877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этих операций ее войска продвинулись на 130 км, освободили многие населенные пункты, в том числе Дубну, Нелидово, Косую Гору, Щекино, музей-усадьбу Ясная Поляна,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Одоево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Перемышль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Лихвин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Калугу (30 декабря).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waralbum.ru/show/25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9" y="4077071"/>
            <a:ext cx="4516722" cy="256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9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 в обороне Москвы 27 марта 1944 года моего прадедушку наградили медалью «За оборону Москвы»:</a:t>
            </a:r>
          </a:p>
        </p:txBody>
      </p:sp>
      <p:pic>
        <p:nvPicPr>
          <p:cNvPr id="5" name="Рисунок 4" descr="&amp;Mcy;&amp;iecy;&amp;dcy;&amp;acy;&amp;lcy;&amp;softcy; &quot;&amp;Zcy;&amp;acy; &amp;ocy;&amp;bcy;&amp;ocy;&amp;rcy;&amp;ocy;&amp;ncy;&amp;ucy; &amp;Mcy;&amp;ocy;&amp;scy;&amp;kcy;&amp;vcy;&amp;ycy;&quot; (&amp;Ncy;&amp;ocy;&amp;mcy;&amp;iecy;&amp;rcy; &amp;lcy;&amp;ocy;&amp;tcy;&amp;acy;: 522957, &amp;Vcy;&amp;rcy;&amp;iecy;&amp;mcy;&amp;yacy; &amp;ocy;&amp;kcy;&amp;ocy;&amp;ncy;&amp;chcy;&amp;acy;&amp;ncy;&amp;icy;&amp;yacy;: - ) - Antikwariat.ru - &amp;icy;&amp;ncy;&amp;tcy;&amp;iecy;&amp;rcy;&amp;ncy;&amp;iecy;&amp;tcy; &amp;acy;&amp;ucy;&amp;kcy;&amp;tscy;&amp;icy;&amp;ocy;&amp;ncy;, &amp;pcy;&amp;rcy;&amp;ocy;&amp;dcy;&amp;acy;&amp;zhcy;&amp;acy;, &amp;pcy;&amp;ocy;&amp;kcy;&amp;ucy;&amp;pcy;&amp;kcy;&amp;acy;, &amp;ocy;&amp;bcy;&amp;m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07313"/>
            <a:ext cx="3024336" cy="39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&amp;Pcy;&amp;rcy;&amp;ocy;&amp;kcy;&amp;ucy;&amp;rcy;&amp;acy;&amp;tcy;&amp;ucy;&amp;rcy;&amp;acy; &amp;pcy;&amp;ocy;&amp;tcy;&amp;rcy;&amp;iecy;&amp;bcy;&amp;ocy;&amp;vcy;&amp;acy;&amp;lcy;&amp;acy; &amp;ocy;&amp;tcy;&amp;ocy;&amp;bcy;&amp;rcy;&amp;acy;&amp;tcy;&amp;softcy; &amp;ncy;&amp;acy;&amp;gcy;&amp;rcy;&amp;acy;&amp;dcy;&amp;ycy; &amp;ucy; &amp;vcy;&amp;ocy;&amp;iecy;&amp;vcy;&amp;acy;&amp;vcy;&amp;shcy;&amp;iecy;&amp;gcy;&amp;ocy; &amp;zcy;&amp;acy; &amp;ncy;&amp;iecy;&amp;mcy;&amp;tscy;&amp;iecy;&amp;vcy; &amp;vcy;&amp;iecy;&amp;tcy;&amp;iecy;&amp;rcy;&amp;acy;&amp;n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464496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9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1" y="40466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июне 1942 года 702-й истребительно-артиллерийский полк был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61 армию.</a:t>
            </a:r>
          </a:p>
        </p:txBody>
      </p:sp>
      <p:pic>
        <p:nvPicPr>
          <p:cNvPr id="5122" name="Picture 2" descr="&amp;ZHcy;&amp;Ucy;&amp;Rcy;&amp;Ncy;&amp;Acy;&amp;Lcy;&amp;Icy;&amp;Scy;&amp;Tcy;. &amp;Icy;&amp;ncy;&amp;tcy;&amp;iecy;&amp;rcy;&amp;vcy;&amp;softcy;&amp;yucy;-&amp;gcy;&amp;acy;&amp;zcy;&amp;iecy;&amp;tcy;&amp;acy;: &amp;Zcy;&amp;Acy;&amp;Pcy;&amp;Icy;&amp;Scy;&amp;Kcy;&amp;Icy; &amp;Fcy;&amp;IEcy;&amp;Lcy;&amp;SOFTcy;&amp;Dcy;&amp;Mcy;&amp;Acy;&amp;Rcy;&amp;SHcy;&amp;Acy;&amp;Lcy;&amp;Acy; &amp;Mcy;&amp;Acy;&amp;Ncy;&amp;SHcy;&amp;Tcy;&amp;IEcy;&amp;Jcy;&amp;Ncy;&amp;Acy;: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09" y="1265850"/>
            <a:ext cx="55709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070" y="4647724"/>
            <a:ext cx="8290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5 по 12 июля 1942 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 армия оказала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войскам Брянского фронта, где противник к этому времени, прорвав оборону наших частей, успешно развивал наступление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Воронеж.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условиях разгром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противника в городах Жиздра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Болхов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к срыву наступления немцев на Воронеж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105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7" y="404664"/>
            <a:ext cx="7920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1943 года 702-й истребительно-противотанковый артиллерийский полк принимал участие в боях на Брянском направлении. 13-16 сентября 1943 года в наступательных боях у сел Каменка, Семеновка и Владимировка Брянской области.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67750" y="2420888"/>
            <a:ext cx="6152515" cy="3554730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>
            <a:off x="4788024" y="5517232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4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1943 года моего прадедушку наградили Орденом Красной Звезды:</a:t>
            </a:r>
          </a:p>
        </p:txBody>
      </p:sp>
      <p:pic>
        <p:nvPicPr>
          <p:cNvPr id="5" name="Рисунок 4" descr="&amp;Ocy;&amp;rcy;&amp;dcy;&amp;iecy;&amp;ncy; &amp;Kcy;&amp;rcy;&amp;acy;&amp;scy;&amp;ncy;&amp;ocy;&amp;jcy; &amp;Zcy;&amp;vcy;&amp;iecy;&amp;zcy;&amp;dcy;&amp;ycy; : &amp;Kcy;&amp;ocy;&amp;lcy;&amp;lcy;&amp;iecy;&amp;kcy;&amp;tscy;&amp;icy;&amp;ocy;&amp;ncy;&amp;icy;&amp;rcy;&amp;ocy;&amp;vcy;&amp;acy;&amp;ncy;&amp;i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54" y="1235661"/>
            <a:ext cx="2781300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3501008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Подвиг:</a:t>
            </a:r>
            <a:endParaRPr lang="ru-RU" dirty="0"/>
          </a:p>
          <a:p>
            <a:pPr algn="just"/>
            <a:r>
              <a:rPr lang="ru-RU" b="1" i="1" dirty="0" smtClean="0"/>
              <a:t>	«</a:t>
            </a:r>
            <a:r>
              <a:rPr lang="ru-RU" b="1" i="1" dirty="0"/>
              <a:t>В наступательных боях на Гомельском направлении бесперебойно доставлял снаряды на огневые позиции. Организовал использование трофейного </a:t>
            </a:r>
            <a:r>
              <a:rPr lang="ru-RU" b="1" i="1" dirty="0" err="1"/>
              <a:t>артвооружения</a:t>
            </a:r>
            <a:r>
              <a:rPr lang="ru-RU" b="1" i="1" dirty="0"/>
              <a:t> и снарядов. Из немецкого танка Тигр в течении двух суток было выпущено более 120 снарядов.</a:t>
            </a:r>
            <a:endParaRPr lang="ru-RU" dirty="0"/>
          </a:p>
          <a:p>
            <a:pPr algn="just"/>
            <a:r>
              <a:rPr lang="ru-RU" b="1" i="1" dirty="0" smtClean="0"/>
              <a:t>	Под </a:t>
            </a:r>
            <a:r>
              <a:rPr lang="ru-RU" b="1" i="1" dirty="0"/>
              <a:t>его руководством организован ремонт и восстановление вышедших из строя от огня противника 12 орудий, часть которых была отремонтирована быстро и на поле боя.</a:t>
            </a:r>
            <a:endParaRPr lang="ru-RU" dirty="0"/>
          </a:p>
          <a:p>
            <a:pPr algn="just"/>
            <a:r>
              <a:rPr lang="ru-RU" b="1" i="1" dirty="0" smtClean="0"/>
              <a:t>	В </a:t>
            </a:r>
            <a:r>
              <a:rPr lang="ru-RU" b="1" i="1" dirty="0"/>
              <a:t>течение двухлетнего пребывания в полку бесперебойной доставкой боеприпасов </a:t>
            </a:r>
            <a:r>
              <a:rPr lang="ru-RU" b="1" i="1" dirty="0" smtClean="0"/>
              <a:t>способствовал </a:t>
            </a:r>
            <a:r>
              <a:rPr lang="ru-RU" b="1" i="1" dirty="0"/>
              <a:t>выполнению боевых заданий командования»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38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256</TotalTime>
  <Words>697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Презентация PowerPoint</vt:lpstr>
      <vt:lpstr>Война для моего прадедушки Гриши началась внезапно около 3 часов ночи 22 июня 1941 года, когда начался штурм Брестской крепости.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089</dc:creator>
  <cp:lastModifiedBy>089</cp:lastModifiedBy>
  <cp:revision>30</cp:revision>
  <dcterms:created xsi:type="dcterms:W3CDTF">2015-02-13T05:45:56Z</dcterms:created>
  <dcterms:modified xsi:type="dcterms:W3CDTF">2015-04-28T06:34:03Z</dcterms:modified>
</cp:coreProperties>
</file>