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B345-93EE-4BBD-A2D0-8E9D85A3514E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AB02-0DBC-4CD8-B115-EFB76DC9C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_20150403_123028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 l="6780" t="5108" r="11858" b="2235"/>
          <a:stretch>
            <a:fillRect/>
          </a:stretch>
        </p:blipFill>
        <p:spPr bwMode="auto">
          <a:xfrm>
            <a:off x="1331640" y="980728"/>
            <a:ext cx="3096344" cy="46805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60033" y="2780928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Родичев Иван Яковлевич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4</cp:revision>
  <dcterms:created xsi:type="dcterms:W3CDTF">2015-04-08T05:09:25Z</dcterms:created>
  <dcterms:modified xsi:type="dcterms:W3CDTF">2015-04-17T06:06:54Z</dcterms:modified>
</cp:coreProperties>
</file>