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Работа ученицы 2 «б» класса </a:t>
            </a:r>
          </a:p>
          <a:p>
            <a:r>
              <a:rPr lang="ru-RU" dirty="0" smtClean="0"/>
              <a:t>Начальной школы № 453</a:t>
            </a:r>
          </a:p>
          <a:p>
            <a:r>
              <a:rPr lang="ru-RU" dirty="0" smtClean="0"/>
              <a:t>Петрусенко Татьяны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 : Мой прадед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84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09499"/>
            <a:ext cx="4464496" cy="620088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88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922" y="908720"/>
            <a:ext cx="5820156" cy="50405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77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065" y="404664"/>
            <a:ext cx="3087869" cy="597666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23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723" y="476672"/>
            <a:ext cx="3312553" cy="583264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0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016" y="476672"/>
            <a:ext cx="3283968" cy="590465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3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795" y="404664"/>
            <a:ext cx="3230409" cy="597666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Лев Лещенко - День Побед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1600" y="4221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70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90555"/>
            <a:ext cx="4464495" cy="631876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30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36073"/>
            <a:ext cx="4392488" cy="622884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51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04664"/>
            <a:ext cx="6634500" cy="576350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23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56188"/>
            <a:ext cx="4320480" cy="609496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95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06091"/>
            <a:ext cx="4176464" cy="633414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25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35449"/>
            <a:ext cx="4032448" cy="608046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83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71949"/>
            <a:ext cx="4392488" cy="616631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58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210" y="332655"/>
            <a:ext cx="4379997" cy="607337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87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24</TotalTime>
  <Words>17</Words>
  <Application>Microsoft Office PowerPoint</Application>
  <PresentationFormat>Экран (4:3)</PresentationFormat>
  <Paragraphs>4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Тема : Мой прадед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: Мой прадед    </dc:title>
  <dc:creator>Алина</dc:creator>
  <cp:lastModifiedBy>Алина</cp:lastModifiedBy>
  <cp:revision>4</cp:revision>
  <dcterms:created xsi:type="dcterms:W3CDTF">2014-11-12T17:33:33Z</dcterms:created>
  <dcterms:modified xsi:type="dcterms:W3CDTF">2014-11-12T18:08:35Z</dcterms:modified>
</cp:coreProperties>
</file>