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56" r:id="rId4"/>
    <p:sldId id="265" r:id="rId5"/>
    <p:sldId id="266" r:id="rId6"/>
    <p:sldId id="267" r:id="rId7"/>
    <p:sldId id="269" r:id="rId8"/>
    <p:sldId id="270" r:id="rId9"/>
    <p:sldId id="271" r:id="rId10"/>
    <p:sldId id="273" r:id="rId11"/>
    <p:sldId id="261" r:id="rId12"/>
    <p:sldId id="258" r:id="rId13"/>
    <p:sldId id="259" r:id="rId14"/>
    <p:sldId id="272" r:id="rId15"/>
    <p:sldId id="264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1" d="100"/>
          <a:sy n="61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38D5F-84DD-4094-9B45-A99E2BA7CD9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4028F-4AD0-4D5F-856B-920101E9B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Наша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дружная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семья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2" descr="E:\печать\IMG_2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5442873" cy="3733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2" descr="C:\Users\мама\Desktop\призентация\IMG_2643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057650"/>
            <a:ext cx="3429000" cy="2571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 descr="C:\Users\мама\Desktop\Кристина спорт\Для опеки\IMG_2928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91000"/>
            <a:ext cx="3271854" cy="2453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Поздравительные открытки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0" name="Picture 2" descr="G:\Эксельсиор - 2015 Сидорова\Повторные материалы\Работа Сидоровой К.В отсканированный материал\Изображение 005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81000" y="1981200"/>
            <a:ext cx="3886200" cy="38347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1" name="Picture 3" descr="G:\Эксельсиор - 2015 Сидорова\Повторные материалы\Работа Сидоровой К.В отсканированный материал\Изображение 004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 rot="16200000">
            <a:off x="4831556" y="1874043"/>
            <a:ext cx="3907633" cy="3969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 каждого свой дом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33528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Дом Степановых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181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Дом Григорьевых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6096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Дом </a:t>
            </a:r>
            <a:r>
              <a:rPr lang="ru-RU" sz="2000" b="1" dirty="0" err="1" smtClean="0">
                <a:latin typeface="Bookman Old Style" pitchFamily="18" charset="0"/>
              </a:rPr>
              <a:t>Шалдыковых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8" name="Picture 6" descr="P1040984"/>
          <p:cNvPicPr>
            <a:picLocks noChangeAspect="1" noChangeArrowheads="1"/>
          </p:cNvPicPr>
          <p:nvPr/>
        </p:nvPicPr>
        <p:blipFill>
          <a:blip r:embed="rId2" cstate="print"/>
          <a:srcRect b="13845"/>
          <a:stretch>
            <a:fillRect/>
          </a:stretch>
        </p:blipFill>
        <p:spPr>
          <a:xfrm>
            <a:off x="304800" y="2286000"/>
            <a:ext cx="4522016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F:\DSCF2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3162300" cy="2108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2" descr="G:\Эксельсиор - 2015 Сидорова\Повторные материалы\Работа Сидоровой К.В отсканированный материал\Изображение 002.jpg"/>
          <p:cNvPicPr>
            <a:picLocks noChangeAspect="1" noChangeArrowheads="1"/>
          </p:cNvPicPr>
          <p:nvPr/>
        </p:nvPicPr>
        <p:blipFill>
          <a:blip r:embed="rId4"/>
          <a:srcRect b="68549"/>
          <a:stretch>
            <a:fillRect/>
          </a:stretch>
        </p:blipFill>
        <p:spPr bwMode="auto">
          <a:xfrm>
            <a:off x="5181600" y="1219200"/>
            <a:ext cx="3270250" cy="2125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Спорт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мама\Desktop\6-9 окт. 2013 Москва мама\IMG_1840.JPG"/>
          <p:cNvPicPr>
            <a:picLocks noChangeAspect="1" noChangeArrowheads="1"/>
          </p:cNvPicPr>
          <p:nvPr/>
        </p:nvPicPr>
        <p:blipFill>
          <a:blip r:embed="rId2" cstate="print"/>
          <a:srcRect l="13953" t="7973" b="17610"/>
          <a:stretch>
            <a:fillRect/>
          </a:stretch>
        </p:blipFill>
        <p:spPr bwMode="auto">
          <a:xfrm>
            <a:off x="381000" y="4092202"/>
            <a:ext cx="2971800" cy="19275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Содержимое 5" descr="IMG_6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90600"/>
            <a:ext cx="1775196" cy="23669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Содержимое 3" descr="IMG_677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6161"/>
          <a:stretch>
            <a:fillRect/>
          </a:stretch>
        </p:blipFill>
        <p:spPr>
          <a:xfrm>
            <a:off x="2667000" y="1295400"/>
            <a:ext cx="1976461" cy="1768096"/>
          </a:xfrm>
          <a:ln>
            <a:solidFill>
              <a:schemeClr val="accent1"/>
            </a:solidFill>
          </a:ln>
        </p:spPr>
      </p:pic>
      <p:pic>
        <p:nvPicPr>
          <p:cNvPr id="9" name="Содержимое 3" descr="IMG_2644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715124" y="1209675"/>
            <a:ext cx="2362200" cy="17716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C:\Users\мама\Desktop\печать\IMG_2672.JPG"/>
          <p:cNvPicPr>
            <a:picLocks noChangeAspect="1" noChangeArrowheads="1"/>
          </p:cNvPicPr>
          <p:nvPr/>
        </p:nvPicPr>
        <p:blipFill>
          <a:blip r:embed="rId6" cstate="print"/>
          <a:srcRect b="15310"/>
          <a:stretch>
            <a:fillRect/>
          </a:stretch>
        </p:blipFill>
        <p:spPr bwMode="auto">
          <a:xfrm>
            <a:off x="3951074" y="3429000"/>
            <a:ext cx="4798534" cy="304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1" name="Picture 3" descr="C:\Users\мама\Desktop\Эксельсиор - 2015 Сидорова\Работа Сидоровой К.В отсканированный материал\Изображение.jpg"/>
          <p:cNvPicPr>
            <a:picLocks noChangeAspect="1" noChangeArrowheads="1"/>
          </p:cNvPicPr>
          <p:nvPr/>
        </p:nvPicPr>
        <p:blipFill>
          <a:blip r:embed="rId7"/>
          <a:srcRect r="4770" b="2567"/>
          <a:stretch>
            <a:fillRect/>
          </a:stretch>
        </p:blipFill>
        <p:spPr bwMode="auto">
          <a:xfrm>
            <a:off x="5334000" y="1295400"/>
            <a:ext cx="1219200" cy="17233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Нам некогда скучать, много работы по хозяйству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мама\Desktop\Конкурс\P1090215.JPG"/>
          <p:cNvPicPr>
            <a:picLocks noChangeAspect="1" noChangeArrowheads="1"/>
          </p:cNvPicPr>
          <p:nvPr/>
        </p:nvPicPr>
        <p:blipFill>
          <a:blip r:embed="rId2" cstate="print"/>
          <a:srcRect l="9836" b="11913"/>
          <a:stretch>
            <a:fillRect/>
          </a:stretch>
        </p:blipFill>
        <p:spPr bwMode="auto">
          <a:xfrm>
            <a:off x="457200" y="1752600"/>
            <a:ext cx="2840010" cy="20809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Содержимое 3" descr="P1090219.JPG"/>
          <p:cNvPicPr>
            <a:picLocks noChangeAspect="1"/>
          </p:cNvPicPr>
          <p:nvPr/>
        </p:nvPicPr>
        <p:blipFill>
          <a:blip r:embed="rId3" cstate="print"/>
          <a:srcRect t="10319" r="11818"/>
          <a:stretch>
            <a:fillRect/>
          </a:stretch>
        </p:blipFill>
        <p:spPr>
          <a:xfrm>
            <a:off x="428597" y="4343400"/>
            <a:ext cx="2771803" cy="22415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Содержимое 3" descr="IMG_67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343400"/>
            <a:ext cx="2946401" cy="2209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74" name="Picture 2" descr="C:\Users\мама\Desktop\призентация\маш моет пол и дети на лыжах 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572000"/>
            <a:ext cx="2336726" cy="1752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170" name="Picture 2" descr="C:\Users\мама\Desktop\печать\IMG_28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269089" y="2141111"/>
            <a:ext cx="2498725" cy="1874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G:\Эксельсиор - 2015 Сидорова\Повторные материалы\Работа Сидоровой К.В отсканированный материал\Изображение 002.jpg"/>
          <p:cNvPicPr>
            <a:picLocks noChangeAspect="1" noChangeArrowheads="1"/>
          </p:cNvPicPr>
          <p:nvPr/>
        </p:nvPicPr>
        <p:blipFill>
          <a:blip r:embed="rId7"/>
          <a:srcRect t="34958" r="13022" b="33651"/>
          <a:stretch>
            <a:fillRect/>
          </a:stretch>
        </p:blipFill>
        <p:spPr bwMode="auto">
          <a:xfrm>
            <a:off x="5867400" y="1676400"/>
            <a:ext cx="2895600" cy="215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Мудрые советы подрастающему поколению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146" name="Picture 2" descr="C:\Users\мама\Desktop\Новая 9 мая\P1010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2794000" cy="2095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7" name="Picture 3" descr="C:\Users\мама\Desktop\призентация\IMG_255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514600"/>
            <a:ext cx="4267200" cy="32005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8" name="Picture 4" descr="C:\Users\мама\Desktop\Конкурс\P1080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2260600" cy="1695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9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Внуки- достойное продолжение</a:t>
            </a:r>
            <a:endParaRPr lang="ru-RU" sz="49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26" name="Picture 2" descr="C:\Users\мама\Desktop\Новая папка (2)\IMG_3153.JPG"/>
          <p:cNvPicPr>
            <a:picLocks noChangeAspect="1" noChangeArrowheads="1"/>
          </p:cNvPicPr>
          <p:nvPr/>
        </p:nvPicPr>
        <p:blipFill>
          <a:blip r:embed="rId2" cstate="print"/>
          <a:srcRect r="13402"/>
          <a:stretch>
            <a:fillRect/>
          </a:stretch>
        </p:blipFill>
        <p:spPr bwMode="auto">
          <a:xfrm>
            <a:off x="1371600" y="1600200"/>
            <a:ext cx="6400800" cy="4927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609600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мама\Desktop\печать\IMG_4835.JPG"/>
          <p:cNvPicPr>
            <a:picLocks noChangeAspect="1" noChangeArrowheads="1"/>
          </p:cNvPicPr>
          <p:nvPr/>
        </p:nvPicPr>
        <p:blipFill>
          <a:blip r:embed="rId2" cstate="print"/>
          <a:srcRect r="31250"/>
          <a:stretch>
            <a:fillRect/>
          </a:stretch>
        </p:blipFill>
        <p:spPr bwMode="auto">
          <a:xfrm>
            <a:off x="2514600" y="1905000"/>
            <a:ext cx="4191000" cy="406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Нас семеро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2286000"/>
            <a:ext cx="3886200" cy="26156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4" name="Picture 2" descr="C:\Users\мама\Desktop\Конкурс\13 марта 2011 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44600"/>
            <a:ext cx="3733800" cy="497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4876800"/>
            <a:ext cx="4572000" cy="1752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Работа ученицы 9 класса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МБОУ «Тренькасинская СОШ» Сидоровой Кристины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28600"/>
            <a:ext cx="81644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tang" pitchFamily="18" charset="-127"/>
                <a:ea typeface="Batang" pitchFamily="18" charset="-127"/>
              </a:rPr>
              <a:t>Люди одной судьбы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8600" y="0"/>
            <a:ext cx="8534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11" descr="Изображение 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62200" y="1371600"/>
            <a:ext cx="4419600" cy="3314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ЦЕЛЬ и ЗАДАЧИ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5681" y="609600"/>
            <a:ext cx="907831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показать, как важна роль старшего поколения в воспитании и  социализации подрастающего       поколения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381000" y="1981200"/>
            <a:ext cx="484632" cy="76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990600" y="2514600"/>
            <a:ext cx="484632" cy="76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133600" y="3733800"/>
            <a:ext cx="484632" cy="76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667000" y="4495800"/>
            <a:ext cx="484632" cy="76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flipV="1">
            <a:off x="3200400" y="5181600"/>
            <a:ext cx="484632" cy="7619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43200" y="3276600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собрать материал об участии в ВОВ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Данила Григорьевича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Клавдии Фёдоровны Григорьевых;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43400" y="5943600"/>
            <a:ext cx="44364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собрать материал из периодических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изданий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00400" y="4343400"/>
            <a:ext cx="43629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записать воспоминания ветеранов;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0600" y="18288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наблюдать за повседневными взаимоотношениями родителей и детей;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733800" y="4724400"/>
            <a:ext cx="449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содержание документов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(удостоверений, дипломов,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грамот, поздравительных открыток,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благодарственных писем);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3810000" y="6248400"/>
            <a:ext cx="484632" cy="76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981200" y="2971800"/>
            <a:ext cx="541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просмотреть семейные фотографии,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24000" y="2209800"/>
            <a:ext cx="723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принимать участие в трудовой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досуговой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семьи;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1524000" y="3200400"/>
            <a:ext cx="484632" cy="76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Клавдия Фёдоровна Григорьева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6" descr="Бабушка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066800"/>
            <a:ext cx="1600200" cy="2048255"/>
          </a:xfrm>
          <a:ln>
            <a:solidFill>
              <a:schemeClr val="accent1"/>
            </a:solidFill>
          </a:ln>
        </p:spPr>
      </p:pic>
      <p:pic>
        <p:nvPicPr>
          <p:cNvPr id="24578" name="Picture 2" descr="C:\Users\мама\Desktop\Новая 9 мая\P1010763.JPG"/>
          <p:cNvPicPr>
            <a:picLocks noChangeAspect="1" noChangeArrowheads="1"/>
          </p:cNvPicPr>
          <p:nvPr/>
        </p:nvPicPr>
        <p:blipFill>
          <a:blip r:embed="rId3" cstate="print"/>
          <a:srcRect l="19672" t="15853" r="14726" b="11155"/>
          <a:stretch>
            <a:fillRect/>
          </a:stretch>
        </p:blipFill>
        <p:spPr bwMode="auto">
          <a:xfrm rot="5400000">
            <a:off x="6842847" y="1234353"/>
            <a:ext cx="2024120" cy="16890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4579" name="Picture 3" descr="C:\Users\мама\Desktop\печать\IMG_2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505185"/>
            <a:ext cx="4038600" cy="30290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0" name="Picture 2" descr="C:\Users\мама\Desktop\призентация\IMG_2574 - копия.JPG"/>
          <p:cNvPicPr>
            <a:picLocks noChangeAspect="1" noChangeArrowheads="1"/>
          </p:cNvPicPr>
          <p:nvPr/>
        </p:nvPicPr>
        <p:blipFill>
          <a:blip r:embed="rId5" cstate="print"/>
          <a:srcRect l="9250" r="7514" b="4876"/>
          <a:stretch>
            <a:fillRect/>
          </a:stretch>
        </p:blipFill>
        <p:spPr bwMode="auto">
          <a:xfrm>
            <a:off x="3429000" y="1600200"/>
            <a:ext cx="2286000" cy="19594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1" name="Picture 3" descr="C:\Users\мама\Desktop\печать\IMG_2829.JPG"/>
          <p:cNvPicPr>
            <a:picLocks noChangeAspect="1" noChangeArrowheads="1"/>
          </p:cNvPicPr>
          <p:nvPr/>
        </p:nvPicPr>
        <p:blipFill>
          <a:blip r:embed="rId6" cstate="print"/>
          <a:srcRect l="9091" t="3033" r="25455"/>
          <a:stretch>
            <a:fillRect/>
          </a:stretch>
        </p:blipFill>
        <p:spPr bwMode="auto">
          <a:xfrm>
            <a:off x="457200" y="4038600"/>
            <a:ext cx="1783080" cy="1981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 descr="C:\Users\мама\Desktop\печать\9 мая для дома 013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4343400"/>
            <a:ext cx="2209800" cy="16574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Данил Григорьевич Григорьев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17" descr="дед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371600"/>
            <a:ext cx="1828800" cy="2574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7" descr="P10704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4724400"/>
            <a:ext cx="2540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7" name="Picture 3" descr="C:\Users\мама\Desktop\Канаш\IMG_2982.JPG"/>
          <p:cNvPicPr>
            <a:picLocks noChangeAspect="1" noChangeArrowheads="1"/>
          </p:cNvPicPr>
          <p:nvPr/>
        </p:nvPicPr>
        <p:blipFill>
          <a:blip r:embed="rId4" cstate="print"/>
          <a:srcRect l="11842" r="18421"/>
          <a:stretch>
            <a:fillRect/>
          </a:stretch>
        </p:blipFill>
        <p:spPr bwMode="auto">
          <a:xfrm>
            <a:off x="6629400" y="4648200"/>
            <a:ext cx="2063416" cy="19725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18" descr="Изображение 18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 t="16326"/>
          <a:stretch>
            <a:fillRect/>
          </a:stretch>
        </p:blipFill>
        <p:spPr>
          <a:xfrm>
            <a:off x="2362200" y="1752600"/>
            <a:ext cx="4410865" cy="2790825"/>
          </a:xfrm>
          <a:ln>
            <a:solidFill>
              <a:schemeClr val="accent1"/>
            </a:solidFill>
          </a:ln>
        </p:spPr>
      </p:pic>
      <p:pic>
        <p:nvPicPr>
          <p:cNvPr id="7" name="Picture 7" descr="Изображение 1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858000" y="1371599"/>
            <a:ext cx="1828800" cy="25444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2" descr="G:\Эксельсиор - 2015 Сидорова\Повторные материалы\Работа Сидоровой К.В отсканированный материал\Изображение 002.jpg"/>
          <p:cNvPicPr>
            <a:picLocks noChangeAspect="1" noChangeArrowheads="1"/>
          </p:cNvPicPr>
          <p:nvPr/>
        </p:nvPicPr>
        <p:blipFill>
          <a:blip r:embed="rId7"/>
          <a:srcRect l="1474" t="69203" b="1546"/>
          <a:stretch>
            <a:fillRect/>
          </a:stretch>
        </p:blipFill>
        <p:spPr bwMode="auto">
          <a:xfrm>
            <a:off x="381000" y="4648200"/>
            <a:ext cx="3124200" cy="19165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Фронтовики 1941-1945гг.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074" name="Picture 2" descr="C:\Users\мама\Desktop\Эксельсиор - 2015 Сидорова\Работа Сидоровой К.В отсканированный материал\Изображение 001.jpg"/>
          <p:cNvPicPr>
            <a:picLocks noChangeAspect="1" noChangeArrowheads="1"/>
          </p:cNvPicPr>
          <p:nvPr/>
        </p:nvPicPr>
        <p:blipFill>
          <a:blip r:embed="rId2"/>
          <a:srcRect l="17931" t="52003" b="1920"/>
          <a:stretch>
            <a:fillRect/>
          </a:stretch>
        </p:blipFill>
        <p:spPr bwMode="auto">
          <a:xfrm>
            <a:off x="609600" y="2286000"/>
            <a:ext cx="3508513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5" name="Picture 3" descr="C:\Users\мама\Desktop\Эксельсиор - 2015 Сидорова\Работа Сидоровой К.В отсканированный материал\Пропал без вести.jpg"/>
          <p:cNvPicPr>
            <a:picLocks noChangeAspect="1" noChangeArrowheads="1"/>
          </p:cNvPicPr>
          <p:nvPr/>
        </p:nvPicPr>
        <p:blipFill>
          <a:blip r:embed="rId3"/>
          <a:srcRect l="54340" t="54071"/>
          <a:stretch>
            <a:fillRect/>
          </a:stretch>
        </p:blipFill>
        <p:spPr bwMode="auto">
          <a:xfrm>
            <a:off x="4724400" y="2286000"/>
            <a:ext cx="3944037" cy="2819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Орденоносцы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099" name="Picture 3" descr="C:\Users\мама\Desktop\Эксельсиор - 2015 Сидорова\Работа Сидоровой К.В отсканированный материал\Ордена 2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18395" t="61111" r="17021"/>
          <a:stretch>
            <a:fillRect/>
          </a:stretch>
        </p:blipFill>
        <p:spPr bwMode="auto">
          <a:xfrm>
            <a:off x="685799" y="1676400"/>
            <a:ext cx="3888377" cy="2895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00" name="Picture 4" descr="C:\Users\мама\Desktop\Эксельсиор - 2015 Сидорова\Работа Сидоровой К.В отсканированный материал\Ордена 3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667" r="53333" b="54155"/>
          <a:stretch>
            <a:fillRect/>
          </a:stretch>
        </p:blipFill>
        <p:spPr bwMode="auto">
          <a:xfrm>
            <a:off x="4724400" y="3048000"/>
            <a:ext cx="4114800" cy="2971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Данил Григорьевич -       ветеран труда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122" name="Picture 2" descr="C:\Users\мама\Desktop\Эксельсиор - 2015 Сидорова\Работа Сидоровой К.В отсканированный материал\Ордена 3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50000" b="50000"/>
          <a:stretch>
            <a:fillRect/>
          </a:stretch>
        </p:blipFill>
        <p:spPr bwMode="auto">
          <a:xfrm>
            <a:off x="2209800" y="2438400"/>
            <a:ext cx="4572000" cy="3241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151</Words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Наша дружная семья</vt:lpstr>
      <vt:lpstr>Нас семеро</vt:lpstr>
      <vt:lpstr> </vt:lpstr>
      <vt:lpstr>ЦЕЛЬ и ЗАДАЧИ</vt:lpstr>
      <vt:lpstr>Клавдия Фёдоровна Григорьева</vt:lpstr>
      <vt:lpstr>Данил Григорьевич Григорьев</vt:lpstr>
      <vt:lpstr>Фронтовики 1941-1945гг.</vt:lpstr>
      <vt:lpstr>Орденоносцы</vt:lpstr>
      <vt:lpstr>Данил Григорьевич -       ветеран труда</vt:lpstr>
      <vt:lpstr> Поздравительные открытки</vt:lpstr>
      <vt:lpstr>У каждого свой дом</vt:lpstr>
      <vt:lpstr>Спорт</vt:lpstr>
      <vt:lpstr> Нам некогда скучать, много работы по хозяйству</vt:lpstr>
      <vt:lpstr>Мудрые советы подрастающему поколению</vt:lpstr>
      <vt:lpstr> Внуки- достойное продолжение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 одной судьбы</dc:title>
  <dc:creator>мама</dc:creator>
  <cp:lastModifiedBy>302</cp:lastModifiedBy>
  <cp:revision>44</cp:revision>
  <dcterms:created xsi:type="dcterms:W3CDTF">2015-02-13T06:02:16Z</dcterms:created>
  <dcterms:modified xsi:type="dcterms:W3CDTF">2002-01-01T05:24:11Z</dcterms:modified>
</cp:coreProperties>
</file>