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5"/>
  </p:notesMasterIdLst>
  <p:sldIdLst>
    <p:sldId id="264" r:id="rId2"/>
    <p:sldId id="266" r:id="rId3"/>
    <p:sldId id="267" r:id="rId4"/>
    <p:sldId id="268" r:id="rId5"/>
    <p:sldId id="269" r:id="rId6"/>
    <p:sldId id="272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3" r:id="rId29"/>
    <p:sldId id="294" r:id="rId30"/>
    <p:sldId id="295" r:id="rId31"/>
    <p:sldId id="291" r:id="rId32"/>
    <p:sldId id="297" r:id="rId33"/>
    <p:sldId id="296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33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8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74F68-758C-466D-B4A1-3579D8548277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37762-44D4-48DC-A3AD-0D591A5C2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82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7939750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BC6B23-F70C-4175-B523-04D36DFE982F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F44174-F025-4FAE-96B7-F2405594C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 advClick="0" advTm="800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Users\user\Desktop\&#1078;&#1080;&#1074;&#1086;&#1090;&#1085;&#1099;&#1077;%20&#1080;%20&#1074;&#1086;&#1081;&#1085;&#1072;\17de8a5383d9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user\Desktop\&#1078;&#1080;&#1074;&#1086;&#1090;&#1085;&#1099;&#1077;%20&#1080;%20&#1074;&#1086;&#1081;&#1085;&#1072;\Pesni_voennyh_let_-_Pesnya_iz_k-f_Oficery__muzofon.com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9898"/>
            <a:ext cx="7767662" cy="349773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Великая Отечественная война 22 июня 1941-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9 мая 1945гг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977748" cy="1895476"/>
          </a:xfrm>
        </p:spPr>
        <p:txBody>
          <a:bodyPr/>
          <a:lstStyle/>
          <a:p>
            <a:r>
              <a:rPr lang="ru-RU" dirty="0" smtClean="0"/>
              <a:t>Выполнил: ученик 2Ж класса</a:t>
            </a:r>
          </a:p>
          <a:p>
            <a:r>
              <a:rPr lang="ru-RU" dirty="0" smtClean="0"/>
              <a:t>                        Гимназии СО №1811</a:t>
            </a:r>
          </a:p>
          <a:p>
            <a:r>
              <a:rPr lang="ru-RU" dirty="0" smtClean="0"/>
              <a:t>                        Сахаров Виктор</a:t>
            </a:r>
            <a:endParaRPr lang="ru-RU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83926" cy="881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Налет немецкой авиации на Москву 26 июля 1941 года</a:t>
            </a:r>
            <a:endParaRPr lang="ru-RU" dirty="0"/>
          </a:p>
        </p:txBody>
      </p:sp>
      <p:pic>
        <p:nvPicPr>
          <p:cNvPr id="3" name="Рисунок 2" descr="Налет немецкой авиации на Москву 26 июля 1941 го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0332"/>
            <a:ext cx="7088206" cy="5437667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1"/>
            <a:ext cx="8643998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Залп советских реактивных установок «Катюша» на подступах к Выборгу</a:t>
            </a:r>
            <a:endParaRPr lang="ru-RU" dirty="0"/>
          </a:p>
        </p:txBody>
      </p:sp>
      <p:pic>
        <p:nvPicPr>
          <p:cNvPr id="3" name="Рисунок 2" descr="Залп советских реактивных установок «Катюша» на подступах к Выборг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71612"/>
            <a:ext cx="6340770" cy="5009208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04665"/>
            <a:ext cx="8026802" cy="881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Курской дуге. Танкисты и подбитый танк «Тигр»</a:t>
            </a:r>
            <a:endParaRPr lang="ru-RU" dirty="0"/>
          </a:p>
        </p:txBody>
      </p:sp>
      <p:pic>
        <p:nvPicPr>
          <p:cNvPr id="3" name="Рисунок 2" descr="На Курской дуге. Танкисты и подбитый танк «Тигр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8128000" cy="5334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358082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Гибель солдата</a:t>
            </a:r>
            <a:endParaRPr lang="ru-RU" dirty="0"/>
          </a:p>
        </p:txBody>
      </p:sp>
      <p:pic>
        <p:nvPicPr>
          <p:cNvPr id="3" name="Рисунок 2" descr="Гибель солда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8215338" cy="5617237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428604"/>
            <a:ext cx="3460374" cy="6024732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Дети колхозников одной из деревень Калининской области в лесу у землянки, где они жили в дни оккупации. 1942 г. Калининская область.</a:t>
            </a:r>
            <a:endParaRPr lang="ru-RU" sz="3600" dirty="0"/>
          </a:p>
        </p:txBody>
      </p:sp>
      <p:pic>
        <p:nvPicPr>
          <p:cNvPr id="3" name="Рисунок 2" descr="Дети колхозников одной из деревень Калининской области в лесу у землянки, где они жили в дни оккупации. 1942 г. Калининская область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6802404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3214710" cy="65008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Женщины с детьми на станции метро Маяковская во время ночной бомбардировки. 1941 г. Москва.</a:t>
            </a:r>
            <a:endParaRPr lang="ru-RU" dirty="0"/>
          </a:p>
        </p:txBody>
      </p:sp>
      <p:pic>
        <p:nvPicPr>
          <p:cNvPr id="3" name="Рисунок 2" descr="Женщины с детьми на станции метро Маяковская во время ночной бомбардировки. 1941 г. Москв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7" y="142852"/>
            <a:ext cx="4500594" cy="6602591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ba66a_3f896408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037" y="0"/>
            <a:ext cx="6549926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643998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Группа женщин и детей одного из населенных пунктов, оккупированных немецкими войсками.</a:t>
            </a:r>
            <a:endParaRPr lang="ru-RU" dirty="0"/>
          </a:p>
        </p:txBody>
      </p:sp>
      <p:pic>
        <p:nvPicPr>
          <p:cNvPr id="3" name="Рисунок 2" descr="Группа женщин и детей одного из населенных пунктов, оккупированных немецкими войсками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000240"/>
            <a:ext cx="6357982" cy="4638098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ba658_1b40dc98_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80"/>
            <a:ext cx="9144000" cy="6599039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143008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Раненые дети, пострадавшие от артиллерийских обстрелов города.</a:t>
            </a:r>
            <a:endParaRPr lang="ru-RU" sz="2800" dirty="0"/>
          </a:p>
        </p:txBody>
      </p:sp>
      <p:pic>
        <p:nvPicPr>
          <p:cNvPr id="3" name="Рисунок 2" descr="Раненые дети в палате Ленинградского государственного Педиатрического института. 1942 г. Ленинград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5515098" cy="3662370"/>
          </a:xfrm>
          <a:prstGeom prst="rect">
            <a:avLst/>
          </a:prstGeom>
        </p:spPr>
      </p:pic>
      <p:pic>
        <p:nvPicPr>
          <p:cNvPr id="4" name="Рисунок 3" descr="Раненые дети, пострадавшие от артиллерийских обстрелов города, в Ленинградском государственном Педиатрическом институте. Июль 1943 г. Ленинград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4"/>
            <a:ext cx="3468441" cy="5929354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17de8a5383d9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28596" y="621508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143932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Дети командиров и бойцов Красной Армии готовят подарки для раненых бойцов госпиталя. Москва.</a:t>
            </a:r>
            <a:endParaRPr lang="ru-RU" sz="2800" dirty="0"/>
          </a:p>
        </p:txBody>
      </p:sp>
      <p:pic>
        <p:nvPicPr>
          <p:cNvPr id="3" name="Рисунок 2" descr="Дети командиров и бойцов Красной Армии готовят подарки для раненых бойцов госпиталя. 1942 г. Москв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928670"/>
            <a:ext cx="3714776" cy="5746118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Учащиеся 3-го класса женской школы № 216 Куйбышевского района готовят кисеты в подарок фронтовикам. Ленинград.</a:t>
            </a:r>
            <a:endParaRPr lang="ru-RU" sz="2800" dirty="0"/>
          </a:p>
        </p:txBody>
      </p:sp>
      <p:pic>
        <p:nvPicPr>
          <p:cNvPr id="3" name="Рисунок 2" descr="Учащиеся 3-го класса женской школы № 216 Куйбышевского района готовят кисеты в подарок фронтовикам. На первом плане Г.Семенова. 1943 г.  Ленинград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28802"/>
            <a:ext cx="7392485" cy="4786346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8175282" cy="1381262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Учащиеся школы № 6 г.Калинина пишут письма домой под диктовку раненых бойцов, находящихся на излечении в госпитале.  </a:t>
            </a:r>
            <a:endParaRPr lang="ru-RU" sz="2800" dirty="0"/>
          </a:p>
        </p:txBody>
      </p:sp>
      <p:pic>
        <p:nvPicPr>
          <p:cNvPr id="3" name="Рисунок 2" descr="Учащиеся школы № 6 г.Калинина пишут письма домой под диктовку раненых бойцов, находящихся на излечении в госпитале.  1943 г. Калинин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85926"/>
            <a:ext cx="7429520" cy="4890133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04665"/>
            <a:ext cx="8643998" cy="1024071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Ученики школы прифронтового села за набивкой патронных лент для советской авиачасти. </a:t>
            </a:r>
            <a:endParaRPr lang="ru-RU" sz="3200" dirty="0"/>
          </a:p>
        </p:txBody>
      </p:sp>
      <p:pic>
        <p:nvPicPr>
          <p:cNvPr id="3" name="Рисунок 2" descr="Ученики школы прифронтового села за набивкой патронных лент для советской авиачасти. 1942 г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15004"/>
            <a:ext cx="7572396" cy="5242996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357167"/>
            <a:ext cx="4143404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Пионеры дома на Крымском валу насыпают мешки с песком для газоубежища и лестниц дома. Москва.</a:t>
            </a:r>
            <a:endParaRPr lang="ru-RU" dirty="0"/>
          </a:p>
        </p:txBody>
      </p:sp>
      <p:pic>
        <p:nvPicPr>
          <p:cNvPr id="3" name="Рисунок 2" descr="Пионеры дома на Крымском валу насыпают мешки с песком для газоубежища и лестниц дома. Москва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4544529" cy="6715148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3746126" cy="6024732"/>
          </a:xfrm>
        </p:spPr>
        <p:txBody>
          <a:bodyPr>
            <a:normAutofit/>
          </a:bodyPr>
          <a:lstStyle/>
          <a:p>
            <a:r>
              <a:rPr lang="ru-RU" dirty="0" smtClean="0"/>
              <a:t>В Великой Отечественной войне участвовал мой прадед Алексей Акимович</a:t>
            </a:r>
            <a:endParaRPr lang="ru-RU" dirty="0"/>
          </a:p>
        </p:txBody>
      </p:sp>
      <p:pic>
        <p:nvPicPr>
          <p:cNvPr id="3" name="Рисунок 2" descr="фото Алексея Акимович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57166"/>
            <a:ext cx="4205047" cy="6141907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8175282" cy="1024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Его заслуги, за которые он был награжден Орденом Красной Звезды </a:t>
            </a:r>
            <a:endParaRPr lang="ru-RU" dirty="0"/>
          </a:p>
        </p:txBody>
      </p:sp>
      <p:pic>
        <p:nvPicPr>
          <p:cNvPr id="3" name="Рисунок 2" descr="filter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4686"/>
            <a:ext cx="9144000" cy="3465635"/>
          </a:xfrm>
          <a:prstGeom prst="rect">
            <a:avLst/>
          </a:prstGeom>
        </p:spPr>
      </p:pic>
      <p:pic>
        <p:nvPicPr>
          <p:cNvPr id="4" name="Рисунок 3" descr="award10-s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183" y="214290"/>
            <a:ext cx="3228817" cy="3109231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_240321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04665"/>
            <a:ext cx="8026802" cy="881196"/>
          </a:xfrm>
        </p:spPr>
        <p:txBody>
          <a:bodyPr>
            <a:normAutofit/>
          </a:bodyPr>
          <a:lstStyle/>
          <a:p>
            <a:r>
              <a:rPr lang="ru-RU" dirty="0" smtClean="0"/>
              <a:t>Знамя Победы над рейхстагом. </a:t>
            </a:r>
            <a:endParaRPr lang="ru-RU" dirty="0"/>
          </a:p>
        </p:txBody>
      </p:sp>
      <p:pic>
        <p:nvPicPr>
          <p:cNvPr id="3" name="Рисунок 2" descr="Знамя Победы над рейхстагом. Фото Евгения Халде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80488"/>
            <a:ext cx="7858148" cy="5677512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56" y="142852"/>
            <a:ext cx="3571900" cy="63579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Группа детей у репродуктора, установленного в Екатерининском сквере, рады сообщению о капитуляции Германии. 09 мая 1945 г. Ленинград.</a:t>
            </a:r>
            <a:endParaRPr lang="ru-RU" sz="3600" dirty="0"/>
          </a:p>
        </p:txBody>
      </p:sp>
      <p:pic>
        <p:nvPicPr>
          <p:cNvPr id="3" name="Рисунок 2" descr="Группа детей у репродуктора, установленного в Екатерининском сквере, рады сообщению о капитуляции Германии. 09 мая 1945 г. Ленинград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4400104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"/>
            <a:ext cx="9144000" cy="6855249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074" y="285728"/>
            <a:ext cx="7883926" cy="952634"/>
          </a:xfrm>
        </p:spPr>
        <p:txBody>
          <a:bodyPr/>
          <a:lstStyle/>
          <a:p>
            <a:r>
              <a:rPr lang="ru-RU" dirty="0" smtClean="0"/>
              <a:t>Здравствуй, папа! 1945.</a:t>
            </a:r>
            <a:endParaRPr lang="ru-RU" dirty="0"/>
          </a:p>
        </p:txBody>
      </p:sp>
      <p:pic>
        <p:nvPicPr>
          <p:cNvPr id="3" name="Рисунок 2" descr="Здравствуй, папа! 1945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214422"/>
            <a:ext cx="3862099" cy="5287151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8" y="428604"/>
            <a:ext cx="3786214" cy="6072230"/>
          </a:xfrm>
        </p:spPr>
        <p:txBody>
          <a:bodyPr/>
          <a:lstStyle/>
          <a:p>
            <a:r>
              <a:rPr lang="ru-RU" dirty="0" smtClean="0"/>
              <a:t>Поздравления по случаю 40-ой годовщины Победы</a:t>
            </a:r>
            <a:endParaRPr lang="ru-RU" dirty="0"/>
          </a:p>
        </p:txBody>
      </p:sp>
      <p:pic>
        <p:nvPicPr>
          <p:cNvPr id="3" name="Рисунок 2" descr="ветерану В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4596004" cy="6643710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04664"/>
            <a:ext cx="7312422" cy="5953294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Низкий поклон всем ветеранам! Мы помним Ваш подвиг и никогда его не забудем!!!</a:t>
            </a:r>
            <a:endParaRPr lang="ru-RU" sz="6600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внимание!!!</a:t>
            </a:r>
            <a:endParaRPr lang="ru-RU" sz="9600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8103844" cy="8811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Эвакуация детсадов и яслей из города. Сталинград.</a:t>
            </a:r>
            <a:endParaRPr lang="ru-RU" dirty="0"/>
          </a:p>
        </p:txBody>
      </p:sp>
      <p:pic>
        <p:nvPicPr>
          <p:cNvPr id="3" name="Рисунок 2" descr="Эвакуация в тыл страны. 1941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2071678"/>
            <a:ext cx="5733576" cy="4143404"/>
          </a:xfrm>
          <a:prstGeom prst="rect">
            <a:avLst/>
          </a:prstGeom>
        </p:spPr>
      </p:pic>
      <p:pic>
        <p:nvPicPr>
          <p:cNvPr id="4" name="Рисунок 3" descr="Эвакуация детсадов и яслей из города. 1942 г. Сталинград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736"/>
            <a:ext cx="2854856" cy="5286388"/>
          </a:xfrm>
          <a:prstGeom prst="rect">
            <a:avLst/>
          </a:prstGeom>
        </p:spPr>
      </p:pic>
      <p:pic>
        <p:nvPicPr>
          <p:cNvPr id="7" name="Pesni_voennyh_let_-_Pesnya_iz_k-f_Oficery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929454" y="1357298"/>
            <a:ext cx="447676" cy="366714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098240" cy="6429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Отцы на фронт, дети на заводы. 1941</a:t>
            </a:r>
            <a:endParaRPr lang="ru-RU" dirty="0"/>
          </a:p>
        </p:txBody>
      </p:sp>
      <p:pic>
        <p:nvPicPr>
          <p:cNvPr id="3" name="Рисунок 2" descr="Отцы на фронт, дети на заводы. 19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2543"/>
            <a:ext cx="5303526" cy="3625457"/>
          </a:xfrm>
          <a:prstGeom prst="rect">
            <a:avLst/>
          </a:prstGeom>
        </p:spPr>
      </p:pic>
      <p:pic>
        <p:nvPicPr>
          <p:cNvPr id="4" name="Рисунок 3" descr="Заменил отца. 19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142984"/>
            <a:ext cx="3642205" cy="5144300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4665"/>
            <a:ext cx="8786874" cy="452567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Провожала меня мать в партизаны. 1941.</a:t>
            </a:r>
            <a:endParaRPr lang="ru-RU" sz="3600" dirty="0"/>
          </a:p>
        </p:txBody>
      </p:sp>
      <p:pic>
        <p:nvPicPr>
          <p:cNvPr id="3" name="Рисунок 2" descr="Провожала меня мать в партизаны. 1941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928670"/>
            <a:ext cx="7929586" cy="5776827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04665"/>
            <a:ext cx="8643998" cy="524005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поисках крова. Брянская область. </a:t>
            </a:r>
            <a:endParaRPr lang="ru-RU" sz="3600" dirty="0"/>
          </a:p>
        </p:txBody>
      </p:sp>
      <p:pic>
        <p:nvPicPr>
          <p:cNvPr id="3" name="Рисунок 2" descr="В поисках крова. Брянская область. 1943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857232"/>
            <a:ext cx="4784345" cy="3219154"/>
          </a:xfrm>
          <a:prstGeom prst="rect">
            <a:avLst/>
          </a:prstGeom>
        </p:spPr>
      </p:pic>
      <p:pic>
        <p:nvPicPr>
          <p:cNvPr id="4" name="Рисунок 3" descr="Враги сожгли родную хату. 1941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327074"/>
            <a:ext cx="4959764" cy="3530926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3500462" cy="4714908"/>
          </a:xfrm>
        </p:spPr>
        <p:txBody>
          <a:bodyPr>
            <a:normAutofit/>
          </a:bodyPr>
          <a:lstStyle/>
          <a:p>
            <a:r>
              <a:rPr lang="ru-RU" dirty="0" smtClean="0"/>
              <a:t>Дети в бомбоубежище во время налета авиации противника. Ленинград.</a:t>
            </a:r>
            <a:endParaRPr lang="ru-RU" dirty="0"/>
          </a:p>
        </p:txBody>
      </p:sp>
      <p:pic>
        <p:nvPicPr>
          <p:cNvPr id="3" name="Рисунок 2" descr="Дети в бомбоубежище во время налета авиации противника. Ленинград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642918"/>
            <a:ext cx="4263938" cy="5900368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8103844" cy="1024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 противовоздушной обороны на крыше гостиницы «Москва»</a:t>
            </a:r>
            <a:endParaRPr lang="ru-RU" dirty="0"/>
          </a:p>
        </p:txBody>
      </p:sp>
      <p:pic>
        <p:nvPicPr>
          <p:cNvPr id="3" name="Рисунок 2" descr="Пост противовоздушной обороны на крыше гостиницы «Москва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7786710" cy="5139228"/>
          </a:xfrm>
          <a:prstGeom prst="rect">
            <a:avLst/>
          </a:prstGeom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f366eb97a5c7695603bccc3b152fb284cc1ff95"/>
  <p:tag name="ISPRING_SCORM_RATE_SLIDES" val="1"/>
  <p:tag name="ISPRING_SCORM_RATE_QUIZZES" val="0"/>
  <p:tag name="ISPRING_SCORM_PASSING_SCORE" val="100.0000000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328</Words>
  <Application>Microsoft Office PowerPoint</Application>
  <PresentationFormat>Экран (4:3)</PresentationFormat>
  <Paragraphs>31</Paragraphs>
  <Slides>33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Великая Отечественная война 22 июня 1941-  9 мая 1945гг</vt:lpstr>
      <vt:lpstr>Слайд 2</vt:lpstr>
      <vt:lpstr>Слайд 3</vt:lpstr>
      <vt:lpstr>Эвакуация детсадов и яслей из города. Сталинград.</vt:lpstr>
      <vt:lpstr>Отцы на фронт, дети на заводы. 1941</vt:lpstr>
      <vt:lpstr>Провожала меня мать в партизаны. 1941.</vt:lpstr>
      <vt:lpstr>В поисках крова. Брянская область. </vt:lpstr>
      <vt:lpstr>Дети в бомбоубежище во время налета авиации противника. Ленинград.</vt:lpstr>
      <vt:lpstr>Пост противовоздушной обороны на крыше гостиницы «Москва»</vt:lpstr>
      <vt:lpstr>Налет немецкой авиации на Москву 26 июля 1941 года</vt:lpstr>
      <vt:lpstr>Залп советских реактивных установок «Катюша» на подступах к Выборгу</vt:lpstr>
      <vt:lpstr>На Курской дуге. Танкисты и подбитый танк «Тигр»</vt:lpstr>
      <vt:lpstr>Гибель солдата</vt:lpstr>
      <vt:lpstr>Дети колхозников одной из деревень Калининской области в лесу у землянки, где они жили в дни оккупации. 1942 г. Калининская область.</vt:lpstr>
      <vt:lpstr>Женщины с детьми на станции метро Маяковская во время ночной бомбардировки. 1941 г. Москва.</vt:lpstr>
      <vt:lpstr>Слайд 16</vt:lpstr>
      <vt:lpstr>Группа женщин и детей одного из населенных пунктов, оккупированных немецкими войсками.</vt:lpstr>
      <vt:lpstr>Слайд 18</vt:lpstr>
      <vt:lpstr>Раненые дети, пострадавшие от артиллерийских обстрелов города.</vt:lpstr>
      <vt:lpstr>Дети командиров и бойцов Красной Армии готовят подарки для раненых бойцов госпиталя. Москва.</vt:lpstr>
      <vt:lpstr>Учащиеся 3-го класса женской школы № 216 Куйбышевского района готовят кисеты в подарок фронтовикам. Ленинград.</vt:lpstr>
      <vt:lpstr>Учащиеся школы № 6 г.Калинина пишут письма домой под диктовку раненых бойцов, находящихся на излечении в госпитале.  </vt:lpstr>
      <vt:lpstr>Ученики школы прифронтового села за набивкой патронных лент для советской авиачасти. </vt:lpstr>
      <vt:lpstr>Пионеры дома на Крымском валу насыпают мешки с песком для газоубежища и лестниц дома. Москва.</vt:lpstr>
      <vt:lpstr>В Великой Отечественной войне участвовал мой прадед Алексей Акимович</vt:lpstr>
      <vt:lpstr>Его заслуги, за которые он был награжден Орденом Красной Звезды </vt:lpstr>
      <vt:lpstr>Слайд 27</vt:lpstr>
      <vt:lpstr>Знамя Победы над рейхстагом. </vt:lpstr>
      <vt:lpstr>Группа детей у репродуктора, установленного в Екатерининском сквере, рады сообщению о капитуляции Германии. 09 мая 1945 г. Ленинград.</vt:lpstr>
      <vt:lpstr>Здравствуй, папа! 1945.</vt:lpstr>
      <vt:lpstr>Поздравления по случаю 40-ой годовщины Победы</vt:lpstr>
      <vt:lpstr>Низкий поклон всем ветеранам! Мы помним Ваш подвиг и никогда его не забудем!!!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22 июня 1941- 9 мая 1945 гг</dc:title>
  <dc:creator>user</dc:creator>
  <cp:lastModifiedBy>user</cp:lastModifiedBy>
  <cp:revision>18</cp:revision>
  <dcterms:created xsi:type="dcterms:W3CDTF">2015-05-04T17:27:06Z</dcterms:created>
  <dcterms:modified xsi:type="dcterms:W3CDTF">2015-05-05T14:40:59Z</dcterms:modified>
</cp:coreProperties>
</file>