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6" r:id="rId6"/>
    <p:sldId id="267" r:id="rId7"/>
    <p:sldId id="265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99AD-DACF-4C8C-A69C-0002CEEBB8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1754-A029-42D3-838C-B8975E19C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2.jpeg"/><Relationship Id="rId7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45" y="1412776"/>
            <a:ext cx="7772400" cy="324035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городские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Ломоносовские Чтения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Реферат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</a:t>
            </a:r>
            <a:br>
              <a:rPr lang="ru-RU" sz="3200" dirty="0" smtClean="0"/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«Роль моей семьи в Победе над фашизмом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Великой Отечественной войне»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5511">
            <a:off x="118221" y="4302264"/>
            <a:ext cx="1804122" cy="1656184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95536" y="5689227"/>
            <a:ext cx="2023715" cy="1168773"/>
          </a:xfrm>
          <a:prstGeom prst="rect">
            <a:avLst/>
          </a:prstGeom>
          <a:noFill/>
        </p:spPr>
      </p:pic>
      <p:pic>
        <p:nvPicPr>
          <p:cNvPr id="8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364050">
            <a:off x="6040303" y="835258"/>
            <a:ext cx="3017913" cy="1888402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77651"/>
              </p:ext>
            </p:extLst>
          </p:nvPr>
        </p:nvGraphicFramePr>
        <p:xfrm>
          <a:off x="5464379" y="5112424"/>
          <a:ext cx="3714455" cy="152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144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Выполнил: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ученик 2 В класса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ООШ № 103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Самара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Мыцов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Данила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5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pic>
        <p:nvPicPr>
          <p:cNvPr id="6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428221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516" y="1538883"/>
            <a:ext cx="6297898" cy="464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713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века. Что мы знаем о войне?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2" y="1099937"/>
            <a:ext cx="3772242" cy="25812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013" y="3546503"/>
            <a:ext cx="4325643" cy="29846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214" y="1042071"/>
            <a:ext cx="3796928" cy="27283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262" y="3570230"/>
            <a:ext cx="3721781" cy="2451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25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http://ru.viptalisman.com/flash/templates/graduate_album/album2/852_small.jpg</a:t>
            </a:r>
            <a:endParaRPr lang="ru-RU" dirty="0"/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248" y="3933056"/>
            <a:ext cx="3440224" cy="2591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640" y="473965"/>
            <a:ext cx="3249750" cy="21298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 t="4604" r="5175" b="3945"/>
          <a:stretch/>
        </p:blipFill>
        <p:spPr>
          <a:xfrm>
            <a:off x="1102910" y="3284984"/>
            <a:ext cx="3410804" cy="25770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14" y="437154"/>
            <a:ext cx="3415674" cy="2258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2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5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2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2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75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25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5511">
            <a:off x="7261373" y="5243053"/>
            <a:ext cx="1804122" cy="1656184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86409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узнать, какую роль внесла моя семья в Победу над фашизмом в Великой Отечественной войне.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материал о родственниках одноклассников, участниках Великой Отечественной войны.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материалы о жизни моей семьи в годы Великой Отечественной войны.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и прочувствовать подвиг моего прапрадеда и всего советского народа в годы Великой Отечественной войны.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интерес учащихся моего класса к истории Великой Отечественной войны.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5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6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75511">
            <a:off x="7256827" y="5116249"/>
            <a:ext cx="1804122" cy="1656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1058592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учащиеся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сколько продолжалась ВОВ;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34 %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  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затрагивают тему ВОВ;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91 %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одноклассников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прадедушки и прабабушки являлись участниками ВОВ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большинство из них воевали на Ленинградском, Белорусском и 2 Украинском фронтах;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51%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знают, что в их семьях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важные награды: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Орден Красной звезды и Медаль за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отвагу;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43,5%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одноклассников даже 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знают какие награды получили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их родные в годы ВОВ.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91,3%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считают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именно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солдаты,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защитив нашу Родину, дали нам возможность жить в мире, учиться, быть свободными.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6625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анкетирования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7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/>
              <a:t>Биография прапрадедушки</a:t>
            </a:r>
            <a:endParaRPr lang="ru-RU"/>
          </a:p>
        </p:txBody>
      </p:sp>
      <p:pic>
        <p:nvPicPr>
          <p:cNvPr id="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5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6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27145" y="910599"/>
            <a:ext cx="4464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Трифонов </a:t>
            </a:r>
            <a:endParaRPr lang="ru-RU" sz="2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Трофимович </a:t>
            </a:r>
          </a:p>
        </p:txBody>
      </p:sp>
      <p:pic>
        <p:nvPicPr>
          <p:cNvPr id="8" name="Рисунок 7" descr="http://uld9.mycdn.me/image?t=0&amp;bid=666827280794&amp;id=666827280794&amp;plc=WEB&amp;tkn=C9rMSy2RlOHJneyi8yrKgqrNsEI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14807" r="9630" b="13090"/>
          <a:stretch>
            <a:fillRect/>
          </a:stretch>
        </p:blipFill>
        <p:spPr bwMode="auto">
          <a:xfrm>
            <a:off x="294129" y="824022"/>
            <a:ext cx="1819275" cy="260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13404" y="244721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 прапрадедушки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46532" y="1959309"/>
            <a:ext cx="67364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1898 года в 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Колударово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Земетчинского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Пензенской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1918 году он пришел из армии  и начал работать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лесником;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феврале 1942 года был призван на фронт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Салтыковским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 Пензенской области в должности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красноармейца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феврале 1943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раненый вернулся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1944 году  снова призвали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погиб под Варшавой 5 января 1945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медалью «За отвагу».</a:t>
            </a:r>
          </a:p>
        </p:txBody>
      </p:sp>
    </p:spTree>
    <p:extLst>
      <p:ext uri="{BB962C8B-B14F-4D97-AF65-F5344CB8AC3E}">
        <p14:creationId xmlns:p14="http://schemas.microsoft.com/office/powerpoint/2010/main" val="426442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5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pic>
        <p:nvPicPr>
          <p:cNvPr id="6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7" name="Рисунок 6" descr="http://ordenrf.ru/upload/nagrady/medal-za-otvagu-per-a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79" y="1260539"/>
            <a:ext cx="3401527" cy="36838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933062" y="548680"/>
            <a:ext cx="5232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 медали «За отвагу»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5406" y="1876344"/>
            <a:ext cx="5259082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появилась в 1938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вручается за храбрость, проявленную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1941 по 1945 год было произведено более 4 млн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осят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“За отвагу” на левой половине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медалью   в наши дни (Указ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РФ 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марта 1994 г № 442).</a:t>
            </a:r>
          </a:p>
        </p:txBody>
      </p:sp>
    </p:spTree>
    <p:extLst>
      <p:ext uri="{BB962C8B-B14F-4D97-AF65-F5344CB8AC3E}">
        <p14:creationId xmlns:p14="http://schemas.microsoft.com/office/powerpoint/2010/main" val="374031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/>
              <a:t>«Никто не забыт, ничто не забыто…»</a:t>
            </a:r>
            <a:endParaRPr lang="ru-RU"/>
          </a:p>
        </p:txBody>
      </p:sp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pic>
        <p:nvPicPr>
          <p:cNvPr id="5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6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pic>
        <p:nvPicPr>
          <p:cNvPr id="7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8" name="Рисунок 7" descr="9 &amp;mcy;&amp;acy;&amp;yacy;, &amp;pcy;&amp;ocy;&amp;bcy;&amp;iecy;&amp;dcy;&amp;acy;, &amp;gcy;&amp;iecy;&amp;ocy;&amp;rcy;&amp;gcy;&amp;icy;&amp;iecy;&amp;vcy;&amp;scy;&amp;kcy;&amp;acy;&amp;yacy; &amp;lcy;&amp;iecy;&amp;ncy;&amp;tcy;&amp;acy;, &amp;zcy;&amp;vcy;&amp;iecy;&amp;zcy;&amp;dcy;&amp;acy;, &amp;ncy;&amp;acy;&amp;dcy;&amp;pcy;&amp;icy;&amp;scy;&amp;softcy;, &amp;ncy;&amp;iecy;&amp;bcy;&amp;ocy; &amp;ocy;&amp;bcy;&amp;ocy;&amp;icy;, &amp;fcy;&amp;ocy;&amp;tcy;&amp;ocy;, &amp;kcy;&amp;acy;&amp;rcy;&amp;tcy;&amp;icy;&amp;ncy;&amp;kcy;&amp;i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2251" y="1338231"/>
            <a:ext cx="7872197" cy="45390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844" y="1622892"/>
            <a:ext cx="7354311" cy="43383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3528" y="324438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«Никто не забыт, ничто не забыто…»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66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pic>
        <p:nvPicPr>
          <p:cNvPr id="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5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pic>
        <p:nvPicPr>
          <p:cNvPr id="6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03803"/>
            <a:ext cx="874846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 каждого человека – сберечь память об этих днях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же, не допустим больше Войны!!!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001" y="2884010"/>
            <a:ext cx="5319853" cy="354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7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357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Тема Office</vt:lpstr>
      <vt:lpstr>Открытые городские  Ломоносовские Чтения  Реферат   Тема: «Роль моей семьи в Победе над фашизмом  в Великой Отечественной войне»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Салагаева</dc:creator>
  <cp:lastModifiedBy>user-2</cp:lastModifiedBy>
  <cp:revision>44</cp:revision>
  <dcterms:created xsi:type="dcterms:W3CDTF">2013-11-25T16:17:37Z</dcterms:created>
  <dcterms:modified xsi:type="dcterms:W3CDTF">2015-02-02T19:47:26Z</dcterms:modified>
</cp:coreProperties>
</file>