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5.jpeg" ContentType="image/jpeg"/>
  <Override PartName="/ppt/media/image14.jpeg" ContentType="image/jpeg"/>
  <Override PartName="/ppt/media/image4.png" ContentType="image/png"/>
  <Override PartName="/ppt/media/image13.jpeg" ContentType="image/jpeg"/>
  <Override PartName="/ppt/media/image12.jpeg" ContentType="image/jpeg"/>
  <Override PartName="/ppt/media/image9.jpeg" ContentType="image/jpeg"/>
  <Override PartName="/ppt/media/image11.jpeg" ContentType="image/jpeg"/>
  <Override PartName="/ppt/media/image10.jpeg" ContentType="image/jpeg"/>
  <Override PartName="/ppt/media/image8.jpeg" ContentType="image/jpeg"/>
  <Override PartName="/ppt/media/image1.png" ContentType="image/png"/>
  <Override PartName="/ppt/media/image7.jpeg" ContentType="image/jpeg"/>
  <Override PartName="/ppt/media/image6.jpeg" ContentType="image/jpeg"/>
  <Override PartName="/ppt/media/image5.jpeg" ContentType="image/jpeg"/>
  <Override PartName="/ppt/media/image2.png" ContentType="image/png"/>
  <Override PartName="/ppt/media/image17.jpeg" ContentType="image/jpeg"/>
  <Override PartName="/ppt/media/image3.png" ContentType="image/png"/>
  <Override PartName="/ppt/media/image16.jpeg" ContentType="image/jpe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6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descr="" id="37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74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descr="" id="75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3b3b3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4752000"/>
            <a:ext cx="9142200" cy="2111040"/>
          </a:xfrm>
          <a:prstGeom prst="rect">
            <a:avLst/>
          </a:prstGeom>
          <a:solidFill>
            <a:srgbClr val="7e7e7e"/>
          </a:solidFill>
          <a:ln w="9360">
            <a:noFill/>
          </a:ln>
        </p:spPr>
      </p:sp>
      <p:sp>
        <p:nvSpPr>
          <p:cNvPr id="1" name="CustomShape 2"/>
          <p:cNvSpPr/>
          <p:nvPr/>
        </p:nvSpPr>
        <p:spPr>
          <a:xfrm>
            <a:off x="7315200" y="0"/>
            <a:ext cx="1827000" cy="6856200"/>
          </a:xfrm>
          <a:prstGeom prst="rect">
            <a:avLst/>
          </a:prstGeom>
          <a:solidFill>
            <a:srgbClr val="5d5d5d"/>
          </a:solidFill>
          <a:ln w="9360">
            <a:noFill/>
          </a:ln>
        </p:spPr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3b3b3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0" y="4752000"/>
            <a:ext cx="9142200" cy="2111040"/>
          </a:xfrm>
          <a:prstGeom prst="rect">
            <a:avLst/>
          </a:prstGeom>
          <a:solidFill>
            <a:srgbClr val="7e7e7e"/>
          </a:solidFill>
          <a:ln w="9360">
            <a:noFill/>
          </a:ln>
        </p:spPr>
      </p:sp>
      <p:sp>
        <p:nvSpPr>
          <p:cNvPr id="39" name="CustomShape 2"/>
          <p:cNvSpPr/>
          <p:nvPr/>
        </p:nvSpPr>
        <p:spPr>
          <a:xfrm>
            <a:off x="7315200" y="0"/>
            <a:ext cx="1827000" cy="6856200"/>
          </a:xfrm>
          <a:prstGeom prst="rect">
            <a:avLst/>
          </a:prstGeom>
          <a:solidFill>
            <a:srgbClr val="5d5d5d"/>
          </a:solidFill>
          <a:ln w="9360">
            <a:noFill/>
          </a:ln>
        </p:spPr>
      </p:sp>
      <p:sp>
        <p:nvSpPr>
          <p:cNvPr id="40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8.jpeg"/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5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image" Target="../media/image13.jpeg"/><Relationship Id="rId3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image" Target="../media/image15.jpeg"/><Relationship Id="rId3" Type="http://schemas.openxmlformats.org/officeDocument/2006/relationships/image" Target="../media/image16.jpeg"/><Relationship Id="rId4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7.jpe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65520" y="936000"/>
            <a:ext cx="9365040" cy="4246560"/>
          </a:xfrm>
          <a:prstGeom prst="rect">
            <a:avLst/>
          </a:prstGeom>
          <a:noFill/>
          <a:ln>
            <a:noFill/>
          </a:ln>
        </p:spPr>
        <p:txBody>
          <a:bodyPr bIns="45000" lIns="45720" rIns="45720" tIns="45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ru-RU" sz="4000">
                <a:solidFill>
                  <a:srgbClr val="5cd3ff"/>
                </a:solidFill>
                <a:latin typeface="Franklin Gothic Book"/>
                <a:ea typeface="DejaVu Sans"/>
              </a:rPr>
              <a:t>70 лет Великой Победы!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4000">
                <a:solidFill>
                  <a:srgbClr val="5cd3ff"/>
                </a:solidFill>
                <a:latin typeface="Franklin Gothic Book"/>
                <a:ea typeface="DejaVu Sans"/>
              </a:rPr>
              <a:t>Великая Отечественная война 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4000">
                <a:solidFill>
                  <a:srgbClr val="5cd3ff"/>
                </a:solidFill>
                <a:latin typeface="Franklin Gothic Book"/>
                <a:ea typeface="DejaVu Sans"/>
              </a:rPr>
              <a:t>коснулась каждой семьи.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4000">
                <a:solidFill>
                  <a:srgbClr val="5cd3ff"/>
                </a:solidFill>
                <a:latin typeface="Franklin Gothic Book"/>
                <a:ea typeface="DejaVu Sans"/>
              </a:rPr>
              <a:t>Моя семья не является</a:t>
            </a:r>
            <a:r>
              <a:rPr b="1" lang="ru-RU" sz="9600">
                <a:solidFill>
                  <a:srgbClr val="5cd3ff"/>
                </a:solidFill>
                <a:latin typeface="Franklin Gothic Book"/>
                <a:ea typeface="DejaVu Sans"/>
              </a:rPr>
              <a:t> </a:t>
            </a:r>
            <a:r>
              <a:rPr b="1" lang="ru-RU" sz="4000">
                <a:solidFill>
                  <a:srgbClr val="5cd3ff"/>
                </a:solidFill>
                <a:latin typeface="Franklin Gothic Book"/>
                <a:ea typeface="DejaVu Sans"/>
              </a:rPr>
              <a:t>исключением.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</p:spTree>
  </p:cSld>
  <p:transition>
    <p:circle/>
  </p:transition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85320" y="216000"/>
            <a:ext cx="9273240" cy="30744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ru-RU" sz="3200">
                <a:solidFill>
                  <a:srgbClr val="ffffff"/>
                </a:solidFill>
                <a:latin typeface="Arial"/>
                <a:ea typeface="DejaVu Sans"/>
              </a:rPr>
              <a:t>Презентация выполнена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ffffff"/>
                </a:solidFill>
                <a:latin typeface="Arial"/>
                <a:ea typeface="DejaVu Sans"/>
              </a:rPr>
              <a:t>Цыгановой Т.И.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78" name="Рисунок 77"/>
          <p:cNvPicPr/>
          <p:nvPr/>
        </p:nvPicPr>
        <p:blipFill>
          <a:blip r:embed="rId1"/>
          <a:stretch>
            <a:fillRect/>
          </a:stretch>
        </p:blipFill>
        <p:spPr>
          <a:xfrm>
            <a:off x="5674320" y="2304000"/>
            <a:ext cx="3180240" cy="3886560"/>
          </a:xfrm>
          <a:prstGeom prst="rect">
            <a:avLst/>
          </a:prstGeom>
          <a:ln>
            <a:noFill/>
          </a:ln>
        </p:spPr>
      </p:pic>
      <p:sp>
        <p:nvSpPr>
          <p:cNvPr id="79" name="CustomShape 2"/>
          <p:cNvSpPr/>
          <p:nvPr/>
        </p:nvSpPr>
        <p:spPr>
          <a:xfrm>
            <a:off x="3960000" y="6480000"/>
            <a:ext cx="805680" cy="3452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ru-RU">
                <a:solidFill>
                  <a:srgbClr val="ffffff"/>
                </a:solidFill>
                <a:latin typeface="Arial"/>
                <a:ea typeface="DejaVu Sans"/>
              </a:rPr>
              <a:t>2015г.</a:t>
            </a:r>
            <a:endParaRPr/>
          </a:p>
        </p:txBody>
      </p:sp>
    </p:spTree>
  </p:cSld>
  <p:transition>
    <p:circle/>
  </p:transition>
  <p:timing>
    <p:tnLst>
      <p:par>
        <p:cTn dur="indefinite" id="3" nodeType="tmRoot" restart="never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20520" y="864000"/>
            <a:ext cx="6674040" cy="52131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 sz="3000">
                <a:solidFill>
                  <a:srgbClr val="ffffff"/>
                </a:solidFill>
                <a:latin typeface="Arial"/>
                <a:ea typeface="DejaVu Sans"/>
              </a:rPr>
              <a:t>Отец моей мамы, мой дед </a:t>
            </a:r>
            <a:endParaRPr/>
          </a:p>
          <a:p>
            <a:pPr>
              <a:lnSpc>
                <a:spcPct val="100000"/>
              </a:lnSpc>
            </a:pPr>
            <a:r>
              <a:rPr lang="ru-RU" sz="3000">
                <a:solidFill>
                  <a:srgbClr val="ffffff"/>
                </a:solidFill>
                <a:latin typeface="Arial"/>
                <a:ea typeface="DejaVu Sans"/>
              </a:rPr>
              <a:t>Казаченко </a:t>
            </a:r>
            <a:endParaRPr/>
          </a:p>
          <a:p>
            <a:pPr>
              <a:lnSpc>
                <a:spcPct val="100000"/>
              </a:lnSpc>
            </a:pPr>
            <a:r>
              <a:rPr lang="ru-RU" sz="3000">
                <a:solidFill>
                  <a:srgbClr val="ffffff"/>
                </a:solidFill>
                <a:latin typeface="Arial"/>
                <a:ea typeface="DejaVu Sans"/>
              </a:rPr>
              <a:t>Николай Михайлович.</a:t>
            </a:r>
            <a:endParaRPr/>
          </a:p>
          <a:p>
            <a:pPr>
              <a:lnSpc>
                <a:spcPct val="100000"/>
              </a:lnSpc>
            </a:pPr>
            <a:r>
              <a:rPr lang="ru-RU" sz="3000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r>
              <a:rPr lang="ru-RU" sz="3000">
                <a:solidFill>
                  <a:srgbClr val="ffffff"/>
                </a:solidFill>
                <a:latin typeface="Arial"/>
                <a:ea typeface="DejaVu Sans"/>
              </a:rPr>
              <a:t>В 21 год он был призван </a:t>
            </a:r>
            <a:endParaRPr/>
          </a:p>
          <a:p>
            <a:pPr>
              <a:lnSpc>
                <a:spcPct val="100000"/>
              </a:lnSpc>
            </a:pPr>
            <a:r>
              <a:rPr lang="ru-RU" sz="3000">
                <a:solidFill>
                  <a:srgbClr val="ffffff"/>
                </a:solidFill>
                <a:latin typeface="Arial"/>
                <a:ea typeface="DejaVu Sans"/>
              </a:rPr>
              <a:t>на войну, был на Московском и Ленинградских фронтах в  артиллерийских войск. Звание старшего лейтенанта. В 1943году был направлен для учёбы в Пензенское Артиллерийское училище.По окончании был оставлен инструктором.  </a:t>
            </a:r>
            <a:endParaRPr/>
          </a:p>
          <a:p>
            <a:pPr>
              <a:lnSpc>
                <a:spcPct val="100000"/>
              </a:lnSpc>
            </a:pPr>
            <a:r>
              <a:rPr lang="ru-RU" sz="3000">
                <a:solidFill>
                  <a:srgbClr val="ffffff"/>
                </a:solidFill>
                <a:latin typeface="Arial"/>
                <a:ea typeface="DejaVu Sans"/>
              </a:rPr>
              <a:t>Где и встретил День Победы!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81" name="Рисунок 3"/>
          <p:cNvPicPr/>
          <p:nvPr/>
        </p:nvPicPr>
        <p:blipFill>
          <a:blip r:embed="rId1"/>
          <a:stretch>
            <a:fillRect/>
          </a:stretch>
        </p:blipFill>
        <p:spPr>
          <a:xfrm>
            <a:off x="6406200" y="102600"/>
            <a:ext cx="2664360" cy="3855960"/>
          </a:xfrm>
          <a:prstGeom prst="rect">
            <a:avLst/>
          </a:prstGeom>
          <a:ln>
            <a:noFill/>
          </a:ln>
        </p:spPr>
      </p:pic>
    </p:spTree>
  </p:cSld>
  <p:transition>
    <p:circle/>
  </p:transition>
  <p:timing>
    <p:tnLst>
      <p:par>
        <p:cTn dur="indefinite" id="5" nodeType="tmRoot" restart="never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357120" y="214200"/>
            <a:ext cx="8570880" cy="45241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 sz="3000">
                <a:solidFill>
                  <a:srgbClr val="ffffff"/>
                </a:solidFill>
                <a:latin typeface="Arial"/>
                <a:ea typeface="DejaVu Sans"/>
              </a:rPr>
              <a:t>   </a:t>
            </a:r>
            <a:r>
              <a:rPr lang="ru-RU" sz="3000">
                <a:solidFill>
                  <a:srgbClr val="ffffff"/>
                </a:solidFill>
                <a:latin typeface="Arial"/>
                <a:ea typeface="DejaVu Sans"/>
              </a:rPr>
              <a:t>Военные награды: медаль за оборону Ленинграда и Москвы; медаль за победу над Германией; медали 10 лет Победы над фашистской Германией.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83" name="Рисунок 7"/>
          <p:cNvPicPr/>
          <p:nvPr/>
        </p:nvPicPr>
        <p:blipFill>
          <a:blip r:embed="rId1"/>
          <a:stretch>
            <a:fillRect/>
          </a:stretch>
        </p:blipFill>
        <p:spPr>
          <a:xfrm>
            <a:off x="500040" y="2357280"/>
            <a:ext cx="3313080" cy="1779480"/>
          </a:xfrm>
          <a:prstGeom prst="rect">
            <a:avLst/>
          </a:prstGeom>
          <a:ln>
            <a:noFill/>
          </a:ln>
        </p:spPr>
      </p:pic>
      <p:pic>
        <p:nvPicPr>
          <p:cNvPr descr="" id="84" name="Рисунок 8"/>
          <p:cNvPicPr/>
          <p:nvPr/>
        </p:nvPicPr>
        <p:blipFill>
          <a:blip r:embed="rId2"/>
          <a:stretch>
            <a:fillRect/>
          </a:stretch>
        </p:blipFill>
        <p:spPr>
          <a:xfrm>
            <a:off x="4248000" y="2304000"/>
            <a:ext cx="2131560" cy="3912480"/>
          </a:xfrm>
          <a:prstGeom prst="rect">
            <a:avLst/>
          </a:prstGeom>
          <a:ln>
            <a:noFill/>
          </a:ln>
        </p:spPr>
      </p:pic>
      <p:pic>
        <p:nvPicPr>
          <p:cNvPr descr="" id="85" name="Рисунок 9"/>
          <p:cNvPicPr/>
          <p:nvPr/>
        </p:nvPicPr>
        <p:blipFill>
          <a:blip r:embed="rId3"/>
          <a:stretch>
            <a:fillRect/>
          </a:stretch>
        </p:blipFill>
        <p:spPr>
          <a:xfrm>
            <a:off x="928800" y="4357800"/>
            <a:ext cx="2433240" cy="2300760"/>
          </a:xfrm>
          <a:prstGeom prst="rect">
            <a:avLst/>
          </a:prstGeom>
          <a:ln>
            <a:noFill/>
          </a:ln>
        </p:spPr>
      </p:pic>
      <p:pic>
        <p:nvPicPr>
          <p:cNvPr descr="" id="86" name="Рисунок 10"/>
          <p:cNvPicPr/>
          <p:nvPr/>
        </p:nvPicPr>
        <p:blipFill>
          <a:blip r:embed="rId4"/>
          <a:stretch>
            <a:fillRect/>
          </a:stretch>
        </p:blipFill>
        <p:spPr>
          <a:xfrm>
            <a:off x="6786720" y="2571840"/>
            <a:ext cx="2066760" cy="3855960"/>
          </a:xfrm>
          <a:prstGeom prst="rect">
            <a:avLst/>
          </a:prstGeom>
          <a:ln>
            <a:noFill/>
          </a:ln>
        </p:spPr>
      </p:pic>
    </p:spTree>
  </p:cSld>
  <p:transition>
    <p:circle/>
  </p:transition>
  <p:timing>
    <p:tnLst>
      <p:par>
        <p:cTn dur="indefinite" id="7" nodeType="tmRoot" restart="never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432000" y="360000"/>
            <a:ext cx="8422560" cy="41907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ru-RU" sz="3200">
                <a:solidFill>
                  <a:srgbClr val="ffffff"/>
                </a:solidFill>
                <a:latin typeface="Arial"/>
                <a:ea typeface="DejaVu Sans"/>
              </a:rPr>
              <a:t>После войны встретил 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ffffff"/>
                </a:solidFill>
                <a:latin typeface="Arial"/>
                <a:ea typeface="DejaVu Sans"/>
              </a:rPr>
              <a:t>свою любимую женщину Татьяну Ивановну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r>
              <a:rPr lang="ru-RU" sz="3200">
                <a:solidFill>
                  <a:srgbClr val="ffffff"/>
                </a:solidFill>
                <a:latin typeface="Arial"/>
                <a:ea typeface="DejaVu Sans"/>
              </a:rPr>
              <a:t>и создал с ней семью.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ffffff"/>
                </a:solidFill>
                <a:latin typeface="Arial"/>
                <a:ea typeface="DejaVu Sans"/>
              </a:rPr>
              <a:t>Меня назвали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ffffff"/>
                </a:solidFill>
                <a:latin typeface="Arial"/>
                <a:ea typeface="DejaVu Sans"/>
              </a:rPr>
              <a:t>в честь бабушки 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ffffff"/>
                </a:solidFill>
                <a:latin typeface="Arial"/>
                <a:ea typeface="DejaVu Sans"/>
              </a:rPr>
              <a:t>И я гордо ношу это имя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r>
              <a:rPr lang="ru-RU" sz="3200">
                <a:solidFill>
                  <a:srgbClr val="ffffff"/>
                </a:solidFill>
                <a:latin typeface="Arial"/>
                <a:ea typeface="DejaVu Sans"/>
              </a:rPr>
              <a:t>Татьяна Ивановна.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88" name="Рисунок 87"/>
          <p:cNvPicPr/>
          <p:nvPr/>
        </p:nvPicPr>
        <p:blipFill>
          <a:blip r:embed="rId1"/>
          <a:stretch>
            <a:fillRect/>
          </a:stretch>
        </p:blipFill>
        <p:spPr>
          <a:xfrm>
            <a:off x="5544000" y="2232000"/>
            <a:ext cx="3453120" cy="4462560"/>
          </a:xfrm>
          <a:prstGeom prst="rect">
            <a:avLst/>
          </a:prstGeom>
          <a:ln>
            <a:noFill/>
          </a:ln>
        </p:spPr>
      </p:pic>
    </p:spTree>
  </p:cSld>
  <p:transition>
    <p:circle/>
  </p:transition>
  <p:timing>
    <p:tnLst>
      <p:par>
        <p:cTn dur="indefinite" id="9" nodeType="tmRoot" restart="never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89" name="Рисунок 7"/>
          <p:cNvPicPr/>
          <p:nvPr/>
        </p:nvPicPr>
        <p:blipFill>
          <a:blip r:embed="rId1"/>
          <a:stretch>
            <a:fillRect/>
          </a:stretch>
        </p:blipFill>
        <p:spPr>
          <a:xfrm>
            <a:off x="5256000" y="144000"/>
            <a:ext cx="3742560" cy="4822560"/>
          </a:xfrm>
          <a:prstGeom prst="rect">
            <a:avLst/>
          </a:prstGeom>
          <a:ln>
            <a:noFill/>
          </a:ln>
        </p:spPr>
      </p:pic>
      <p:sp>
        <p:nvSpPr>
          <p:cNvPr id="90" name="CustomShape 1"/>
          <p:cNvSpPr/>
          <p:nvPr/>
        </p:nvSpPr>
        <p:spPr>
          <a:xfrm>
            <a:off x="0" y="271440"/>
            <a:ext cx="5472000" cy="41911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ru-RU" sz="3200">
                <a:solidFill>
                  <a:srgbClr val="ffffff"/>
                </a:solidFill>
                <a:latin typeface="Arial"/>
                <a:ea typeface="DejaVu Sans"/>
              </a:rPr>
              <a:t>В их семье родилось  трое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r>
              <a:rPr lang="ru-RU" sz="3200">
                <a:solidFill>
                  <a:srgbClr val="ffffff"/>
                </a:solidFill>
                <a:latin typeface="Arial"/>
                <a:ea typeface="DejaVu Sans"/>
              </a:rPr>
              <a:t>замечательных детей: 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ffffff"/>
                </a:solidFill>
                <a:latin typeface="Arial"/>
                <a:ea typeface="DejaVu Sans"/>
              </a:rPr>
              <a:t>Наташа, 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ffffff"/>
                </a:solidFill>
                <a:latin typeface="Arial"/>
                <a:ea typeface="DejaVu Sans"/>
              </a:rPr>
              <a:t>Саша 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ffffff"/>
                </a:solidFill>
                <a:latin typeface="Arial"/>
                <a:ea typeface="DejaVu Sans"/>
              </a:rPr>
              <a:t>и Вера. 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ffffff"/>
                </a:solidFill>
                <a:latin typeface="Arial"/>
                <a:ea typeface="DejaVu Sans"/>
              </a:rPr>
              <a:t>Самая младшая-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ffffff"/>
                </a:solidFill>
                <a:latin typeface="Arial"/>
                <a:ea typeface="DejaVu Sans"/>
              </a:rPr>
              <a:t>моя мама,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ffffff"/>
                </a:solidFill>
                <a:latin typeface="Arial"/>
                <a:ea typeface="DejaVu Sans"/>
              </a:rPr>
              <a:t>Казаченко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r>
              <a:rPr lang="ru-RU" sz="3200">
                <a:solidFill>
                  <a:srgbClr val="ffffff"/>
                </a:solidFill>
                <a:latin typeface="Arial"/>
                <a:ea typeface="DejaVu Sans"/>
              </a:rPr>
              <a:t>Вера Николаевна. </a:t>
            </a:r>
            <a:endParaRPr/>
          </a:p>
        </p:txBody>
      </p:sp>
      <p:pic>
        <p:nvPicPr>
          <p:cNvPr descr="" id="91" name="Рисунок 90"/>
          <p:cNvPicPr/>
          <p:nvPr/>
        </p:nvPicPr>
        <p:blipFill>
          <a:blip r:embed="rId2"/>
          <a:stretch>
            <a:fillRect/>
          </a:stretch>
        </p:blipFill>
        <p:spPr>
          <a:xfrm>
            <a:off x="3816000" y="3240000"/>
            <a:ext cx="1798560" cy="3036960"/>
          </a:xfrm>
          <a:prstGeom prst="rect">
            <a:avLst/>
          </a:prstGeom>
          <a:ln>
            <a:noFill/>
          </a:ln>
        </p:spPr>
      </p:pic>
    </p:spTree>
  </p:cSld>
  <p:transition>
    <p:circle/>
  </p:transition>
  <p:timing>
    <p:tnLst>
      <p:par>
        <p:cTn dur="indefinite" id="11" nodeType="tmRoot" restart="never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0" y="285840"/>
            <a:ext cx="6284880" cy="34988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 sz="2800">
                <a:solidFill>
                  <a:srgbClr val="ffffff"/>
                </a:solidFill>
                <a:latin typeface="Arial"/>
                <a:ea typeface="DejaVu Sans"/>
              </a:rPr>
              <a:t>  </a:t>
            </a:r>
            <a:r>
              <a:rPr lang="ru-RU" sz="2800">
                <a:solidFill>
                  <a:srgbClr val="ffffff"/>
                </a:solidFill>
                <a:latin typeface="Arial"/>
                <a:ea typeface="DejaVu Sans"/>
              </a:rPr>
              <a:t>Работал дед начальником участка на Белореченской ГЭС. (Адыгея)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2800">
                <a:solidFill>
                  <a:srgbClr val="ffffff"/>
                </a:solidFill>
                <a:latin typeface="Arial"/>
                <a:ea typeface="DejaVu Sans"/>
              </a:rPr>
              <a:t>Затем был направлен в Дагестан </a:t>
            </a:r>
            <a:endParaRPr/>
          </a:p>
          <a:p>
            <a:pPr>
              <a:lnSpc>
                <a:spcPct val="100000"/>
              </a:lnSpc>
            </a:pPr>
            <a:r>
              <a:rPr lang="ru-RU" sz="2800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r>
              <a:rPr lang="ru-RU" sz="2800">
                <a:solidFill>
                  <a:srgbClr val="ffffff"/>
                </a:solidFill>
                <a:latin typeface="Arial"/>
                <a:ea typeface="DejaVu Sans"/>
              </a:rPr>
              <a:t>на Чир- юртовскую ГЭС.</a:t>
            </a:r>
            <a:endParaRPr/>
          </a:p>
          <a:p>
            <a:pPr>
              <a:lnSpc>
                <a:spcPct val="100000"/>
              </a:lnSpc>
            </a:pPr>
            <a:r>
              <a:rPr lang="ru-RU" sz="2800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r>
              <a:rPr lang="ru-RU" sz="2800">
                <a:solidFill>
                  <a:srgbClr val="ffffff"/>
                </a:solidFill>
                <a:latin typeface="Arial"/>
                <a:ea typeface="DejaVu Sans"/>
              </a:rPr>
              <a:t>(прорабом)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3000">
                <a:solidFill>
                  <a:srgbClr val="ffffff"/>
                </a:solidFill>
                <a:latin typeface="Arial"/>
                <a:ea typeface="DejaVu Sans"/>
              </a:rPr>
              <a:t>   </a:t>
            </a:r>
            <a:endParaRPr/>
          </a:p>
        </p:txBody>
      </p:sp>
      <p:pic>
        <p:nvPicPr>
          <p:cNvPr descr="" id="93" name="Рисунок 3"/>
          <p:cNvPicPr/>
          <p:nvPr/>
        </p:nvPicPr>
        <p:blipFill>
          <a:blip r:embed="rId1"/>
          <a:stretch>
            <a:fillRect/>
          </a:stretch>
        </p:blipFill>
        <p:spPr>
          <a:xfrm>
            <a:off x="6768000" y="285840"/>
            <a:ext cx="2158560" cy="2808720"/>
          </a:xfrm>
          <a:prstGeom prst="rect">
            <a:avLst/>
          </a:prstGeom>
          <a:ln>
            <a:noFill/>
          </a:ln>
        </p:spPr>
      </p:pic>
      <p:pic>
        <p:nvPicPr>
          <p:cNvPr descr="" id="94" name="Рисунок 4"/>
          <p:cNvPicPr/>
          <p:nvPr/>
        </p:nvPicPr>
        <p:blipFill>
          <a:blip r:embed="rId2"/>
          <a:stretch>
            <a:fillRect/>
          </a:stretch>
        </p:blipFill>
        <p:spPr>
          <a:xfrm>
            <a:off x="213840" y="3004200"/>
            <a:ext cx="4536720" cy="3330360"/>
          </a:xfrm>
          <a:prstGeom prst="rect">
            <a:avLst/>
          </a:prstGeom>
          <a:ln>
            <a:noFill/>
          </a:ln>
        </p:spPr>
      </p:pic>
      <p:sp>
        <p:nvSpPr>
          <p:cNvPr id="95" name="CustomShape 2"/>
          <p:cNvSpPr/>
          <p:nvPr/>
        </p:nvSpPr>
        <p:spPr>
          <a:xfrm>
            <a:off x="4608000" y="5112000"/>
            <a:ext cx="4070160" cy="1734840"/>
          </a:xfrm>
          <a:prstGeom prst="rect">
            <a:avLst/>
          </a:prstGeom>
          <a:noFill/>
          <a:ln>
            <a:noFill/>
          </a:ln>
        </p:spPr>
      </p:sp>
      <p:pic>
        <p:nvPicPr>
          <p:cNvPr descr="" id="96" name="Рисунок 95"/>
          <p:cNvPicPr/>
          <p:nvPr/>
        </p:nvPicPr>
        <p:blipFill>
          <a:blip r:embed="rId3"/>
          <a:stretch>
            <a:fillRect/>
          </a:stretch>
        </p:blipFill>
        <p:spPr>
          <a:xfrm>
            <a:off x="4896000" y="3168000"/>
            <a:ext cx="4246560" cy="2950560"/>
          </a:xfrm>
          <a:prstGeom prst="rect">
            <a:avLst/>
          </a:prstGeom>
          <a:ln>
            <a:noFill/>
          </a:ln>
        </p:spPr>
      </p:pic>
    </p:spTree>
  </p:cSld>
  <p:transition>
    <p:circle/>
  </p:transition>
  <p:timing>
    <p:tnLst>
      <p:par>
        <p:cTn dur="indefinite" id="13" nodeType="tmRoot" restart="never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97" name="Рисунок 96"/>
          <p:cNvPicPr/>
          <p:nvPr/>
        </p:nvPicPr>
        <p:blipFill>
          <a:blip r:embed="rId1"/>
          <a:stretch>
            <a:fillRect/>
          </a:stretch>
        </p:blipFill>
        <p:spPr>
          <a:xfrm>
            <a:off x="4680000" y="86400"/>
            <a:ext cx="4318560" cy="5528160"/>
          </a:xfrm>
          <a:prstGeom prst="rect">
            <a:avLst/>
          </a:prstGeom>
          <a:ln>
            <a:noFill/>
          </a:ln>
        </p:spPr>
      </p:pic>
      <p:sp>
        <p:nvSpPr>
          <p:cNvPr id="98" name="CustomShape 1"/>
          <p:cNvSpPr/>
          <p:nvPr/>
        </p:nvSpPr>
        <p:spPr>
          <a:xfrm>
            <a:off x="576000" y="1440000"/>
            <a:ext cx="4475520" cy="11127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ru-RU" sz="3600">
                <a:solidFill>
                  <a:srgbClr val="ffffff"/>
                </a:solidFill>
                <a:latin typeface="Arial"/>
                <a:ea typeface="DejaVu Sans"/>
              </a:rPr>
              <a:t>Я помню и горжусь  </a:t>
            </a:r>
            <a:endParaRPr/>
          </a:p>
          <a:p>
            <a:pPr>
              <a:lnSpc>
                <a:spcPct val="100000"/>
              </a:lnSpc>
            </a:pPr>
            <a:r>
              <a:rPr lang="ru-RU" sz="3600">
                <a:solidFill>
                  <a:srgbClr val="ffffff"/>
                </a:solidFill>
                <a:latin typeface="Arial"/>
                <a:ea typeface="DejaVu Sans"/>
              </a:rPr>
              <a:t>своим дедом!!!</a:t>
            </a:r>
            <a:endParaRPr/>
          </a:p>
        </p:txBody>
      </p:sp>
    </p:spTree>
  </p:cSld>
  <p:transition>
    <p:circle/>
  </p:transition>
  <p:timing>
    <p:tnLst>
      <p:par>
        <p:cTn dur="indefinite" id="15" nodeType="tmRoot" restart="never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500040" y="642960"/>
            <a:ext cx="7465680" cy="1141200"/>
          </a:xfrm>
          <a:prstGeom prst="rect">
            <a:avLst/>
          </a:prstGeom>
          <a:noFill/>
          <a:ln>
            <a:noFill/>
          </a:ln>
        </p:spPr>
        <p:txBody>
          <a:bodyPr anchor="ctr" bIns="45000" lIns="45720" rIns="45720" tIns="45000"/>
          <a:p>
            <a:pPr>
              <a:lnSpc>
                <a:spcPct val="100000"/>
              </a:lnSpc>
            </a:pPr>
            <a:r>
              <a:rPr lang="ru-RU" sz="4600">
                <a:solidFill>
                  <a:srgbClr val="ffffff"/>
                </a:solidFill>
                <a:latin typeface="Franklin Gothic Book"/>
                <a:ea typeface="DejaVu Sans"/>
              </a:rPr>
              <a:t>Материалы для презентации: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00" name="CustomShape 2"/>
          <p:cNvSpPr/>
          <p:nvPr/>
        </p:nvSpPr>
        <p:spPr>
          <a:xfrm>
            <a:off x="457200" y="1600200"/>
            <a:ext cx="7465680" cy="45241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 sz="3000">
                <a:solidFill>
                  <a:srgbClr val="000000"/>
                </a:solidFill>
                <a:latin typeface="Arial"/>
                <a:ea typeface="DejaVu Sans"/>
              </a:rPr>
              <a:t>Личные семейные фото </a:t>
            </a:r>
            <a:endParaRPr/>
          </a:p>
          <a:p>
            <a:pPr>
              <a:lnSpc>
                <a:spcPct val="100000"/>
              </a:lnSpc>
            </a:pPr>
            <a:r>
              <a:rPr lang="ru-RU" sz="3000">
                <a:solidFill>
                  <a:srgbClr val="ffffff"/>
                </a:solidFill>
                <a:latin typeface="Arial"/>
                <a:ea typeface="DejaVu Sans"/>
              </a:rPr>
              <a:t>https://yandex.ru/images/?uinfo=sw-1366-sh-768-ww-1366-wh-623-pd-1-wp-16x9_1366x768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ransition>
    <p:circle/>
  </p:transition>
  <p:timing>
    <p:tnLst>
      <p:par>
        <p:cTn dur="indefinite" id="17" nodeType="tmRoot" restart="never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