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2" r:id="rId6"/>
    <p:sldId id="265" r:id="rId7"/>
    <p:sldId id="267" r:id="rId8"/>
    <p:sldId id="266" r:id="rId9"/>
    <p:sldId id="264" r:id="rId10"/>
    <p:sldId id="261" r:id="rId11"/>
    <p:sldId id="263" r:id="rId12"/>
    <p:sldId id="268" r:id="rId13"/>
    <p:sldId id="256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1" d="100"/>
          <a:sy n="91" d="100"/>
        </p:scale>
        <p:origin x="-564" y="-3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t>07.04.2015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09619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t>07.04.2015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28308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t>07.04.2015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7696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t>07.04.2015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54185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t>07.04.2015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90074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t>07.04.2015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10691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t>07.04.2015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5824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t>07.04.2015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0575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t>07.04.2015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3626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t>07.04.2015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92579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t>07.04.2015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28704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DB398A-3912-452A-A356-E725FF57E155}" type="datetimeFigureOut">
              <a:rPr lang="ru-RU" smtClean="0"/>
              <a:t>07.04.2015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47AE7D-FEF9-4937-AF6D-0814C1E901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4519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2780928"/>
            <a:ext cx="9036496" cy="2308324"/>
          </a:xfrm>
          <a:prstGeom prst="rect">
            <a:avLst/>
          </a:prstGeom>
          <a:effectLst>
            <a:softEdge rad="127000"/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Спасибо Деду, </a:t>
            </a:r>
            <a:endParaRPr lang="ru-RU" sz="7200" b="1" dirty="0" smtClean="0">
              <a:solidFill>
                <a:srgbClr val="66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  <a:p>
            <a:pPr algn="ctr"/>
            <a:r>
              <a:rPr lang="ru-RU" sz="72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- </a:t>
            </a:r>
            <a:r>
              <a:rPr lang="ru-RU" sz="72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за Победу</a:t>
            </a:r>
            <a:r>
              <a:rPr lang="ru-RU" sz="72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!</a:t>
            </a:r>
            <a:endParaRPr lang="ru-RU" sz="7200" b="1" i="1" dirty="0">
              <a:ln w="17780" cmpd="sng">
                <a:solidFill>
                  <a:schemeClr val="accent6">
                    <a:lumMod val="75000"/>
                  </a:schemeClr>
                </a:solidFill>
                <a:prstDash val="solid"/>
                <a:miter lim="800000"/>
              </a:ln>
              <a:solidFill>
                <a:srgbClr val="66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82489" y="5333151"/>
            <a:ext cx="3181999" cy="1107996"/>
          </a:xfrm>
          <a:prstGeom prst="rect">
            <a:avLst/>
          </a:prstGeom>
          <a:solidFill>
            <a:srgbClr val="FFFFDD">
              <a:alpha val="43137"/>
            </a:srgbClr>
          </a:solidFill>
          <a:effectLst>
            <a:softEdge rad="317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2400" b="1" i="1">
                <a:solidFill>
                  <a:srgbClr val="002060"/>
                </a:solidFill>
              </a:defRPr>
            </a:lvl1pPr>
          </a:lstStyle>
          <a:p>
            <a:r>
              <a:rPr lang="ru-RU" sz="1800" i="0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Попов Иван, </a:t>
            </a:r>
          </a:p>
          <a:p>
            <a:r>
              <a:rPr lang="ru-RU" sz="1800" i="0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ученик 4 а класса </a:t>
            </a:r>
          </a:p>
          <a:p>
            <a:r>
              <a:rPr lang="ru-RU" sz="1800" i="0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МБОУ СОШ №12 г. Ельца</a:t>
            </a:r>
            <a:endParaRPr lang="ru-RU" sz="1800" i="0" dirty="0">
              <a:solidFill>
                <a:srgbClr val="66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  <a:p>
            <a:endParaRPr lang="ru-RU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887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19872" y="1443841"/>
            <a:ext cx="54006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Воинское </a:t>
            </a:r>
            <a:r>
              <a:rPr lang="ru-RU" sz="28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звание </a:t>
            </a:r>
            <a:r>
              <a:rPr lang="ru-RU" sz="28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– капитан - присвоено </a:t>
            </a:r>
            <a:r>
              <a:rPr lang="ru-RU" sz="28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приказом Карельского фронта номер </a:t>
            </a:r>
            <a:r>
              <a:rPr lang="ru-RU" sz="28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№0351 </a:t>
            </a:r>
            <a:r>
              <a:rPr lang="ru-RU" sz="28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от 7 </a:t>
            </a:r>
            <a:r>
              <a:rPr lang="ru-RU" sz="28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июля 1942 г. </a:t>
            </a:r>
            <a:endParaRPr lang="ru-RU" sz="2800" b="1" dirty="0">
              <a:solidFill>
                <a:srgbClr val="66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96752"/>
            <a:ext cx="3090863" cy="5005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563888" y="3501008"/>
            <a:ext cx="504056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Дважды тяжело ранен – </a:t>
            </a:r>
          </a:p>
          <a:p>
            <a:pPr algn="ctr"/>
            <a:r>
              <a:rPr lang="ru-RU" sz="28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30.12.1943 г. и 2.02.1945 г.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937421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504" y="1916832"/>
            <a:ext cx="525658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Спасибо Деду, за Победу,</a:t>
            </a:r>
            <a:br>
              <a:rPr lang="ru-RU" sz="28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</a:br>
            <a:r>
              <a:rPr lang="ru-RU" sz="28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И миллионам тех дедов...</a:t>
            </a:r>
            <a:br>
              <a:rPr lang="ru-RU" sz="28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</a:br>
            <a:r>
              <a:rPr lang="ru-RU" sz="28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Что знамя Мая водрузили,</a:t>
            </a:r>
            <a:br>
              <a:rPr lang="ru-RU" sz="28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</a:br>
            <a:r>
              <a:rPr lang="ru-RU" sz="28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Поверх </a:t>
            </a:r>
            <a:r>
              <a:rPr lang="ru-RU" sz="28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поверженных </a:t>
            </a:r>
            <a:r>
              <a:rPr lang="ru-RU" sz="28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врагов.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4293096"/>
            <a:ext cx="648304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Спасибо, Деду - за Победу!</a:t>
            </a:r>
            <a:br>
              <a:rPr lang="ru-RU" sz="28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</a:br>
            <a:r>
              <a:rPr lang="ru-RU" sz="28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Тебя уж нет, а я ... живу.</a:t>
            </a:r>
            <a:br>
              <a:rPr lang="ru-RU" sz="28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</a:br>
            <a:r>
              <a:rPr lang="ru-RU" sz="28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Медаль и орден твой в квартире,</a:t>
            </a:r>
            <a:br>
              <a:rPr lang="ru-RU" sz="28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</a:br>
            <a:r>
              <a:rPr lang="ru-RU" sz="28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И фото - память, наяву!!!</a:t>
            </a:r>
          </a:p>
        </p:txBody>
      </p:sp>
      <p:pic>
        <p:nvPicPr>
          <p:cNvPr id="9219" name="Picture 3" descr="G:\Диана\орден в твоём доме\clip_image002_thumb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88640"/>
            <a:ext cx="3746550" cy="3909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9177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630" y="-34814"/>
            <a:ext cx="4237037" cy="3109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030677" y="2487669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После окончания войны прадедушка работал на железной дороге </a:t>
            </a:r>
          </a:p>
          <a:p>
            <a:pPr algn="ctr"/>
            <a:r>
              <a:rPr lang="ru-RU" sz="24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 ст. </a:t>
            </a:r>
            <a:r>
              <a:rPr lang="ru-RU" sz="2400" b="1" dirty="0" err="1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Викторово</a:t>
            </a:r>
            <a:r>
              <a:rPr lang="ru-RU" sz="24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 </a:t>
            </a:r>
            <a:r>
              <a:rPr lang="ru-RU" sz="2400" b="1" dirty="0" err="1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Бежецкого</a:t>
            </a:r>
            <a:r>
              <a:rPr lang="ru-RU" sz="24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 района  Калининской (Тверской) области .</a:t>
            </a:r>
            <a:endParaRPr lang="ru-RU" sz="2400" b="1" dirty="0">
              <a:solidFill>
                <a:srgbClr val="66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15616" y="5013176"/>
            <a:ext cx="626469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К сожалению, мой прадед умер очень давно, когда ему было 77 лет и лично с ним я не знаком, но я благодарен  ему за победу и память о нем всегда с нами!</a:t>
            </a:r>
          </a:p>
        </p:txBody>
      </p:sp>
      <p:pic>
        <p:nvPicPr>
          <p:cNvPr id="10245" name="Picture 5" descr="C:\Users\Andrey\AppData\Local\Temp\Rar$DI00.413\image-05-04-15-09-05-3.jpe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78" t="55348" r="70460" b="3822"/>
          <a:stretch/>
        </p:blipFill>
        <p:spPr bwMode="auto">
          <a:xfrm>
            <a:off x="539552" y="1294741"/>
            <a:ext cx="1800200" cy="34610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1475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5805264"/>
            <a:ext cx="67687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Материалы для своей работы я взял из семейных документов, семейных фото, рассказов моих родных (бабушки, мамы) , а так же с сайта </a:t>
            </a:r>
            <a:r>
              <a:rPr lang="en-US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http://podvignaroda.mil.ru/podvig-flash/</a:t>
            </a:r>
            <a:endParaRPr lang="ru-RU" b="1" dirty="0">
              <a:solidFill>
                <a:srgbClr val="66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pic>
        <p:nvPicPr>
          <p:cNvPr id="11268" name="Picture 4" descr="C:\Users\Andrey\AppData\Local\Temp\Rar$DI03.931\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45" t="18238" r="14245" b="49885"/>
          <a:stretch/>
        </p:blipFill>
        <p:spPr bwMode="auto">
          <a:xfrm>
            <a:off x="354618" y="3428317"/>
            <a:ext cx="3405352" cy="2186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9" name="Picture 5" descr="C:\Users\Andrey\AppData\Local\Temp\Rar$DI10.755\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13" t="55939" r="27897" b="18133"/>
          <a:stretch/>
        </p:blipFill>
        <p:spPr bwMode="auto">
          <a:xfrm>
            <a:off x="559404" y="908720"/>
            <a:ext cx="3240360" cy="2352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C:\Users\Andrey\AppData\Local\Temp\Rar$DI19.548\5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63" t="9961" r="14461" b="18133"/>
          <a:stretch/>
        </p:blipFill>
        <p:spPr bwMode="auto">
          <a:xfrm>
            <a:off x="5686825" y="283415"/>
            <a:ext cx="3258207" cy="4931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G:\Диана\орден в твоём доме\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5049">
            <a:off x="3671595" y="1196751"/>
            <a:ext cx="2638566" cy="35283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0043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G:\Диана\орден в твоём доме\0_6ee86_607cc4e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69" y="74515"/>
            <a:ext cx="8950828" cy="6690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86718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4824" y="836712"/>
            <a:ext cx="8701671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	</a:t>
            </a:r>
            <a:r>
              <a:rPr lang="ru-RU" sz="28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Война </a:t>
            </a:r>
            <a:r>
              <a:rPr lang="ru-RU" sz="28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закончилась </a:t>
            </a:r>
            <a:r>
              <a:rPr lang="ru-RU" sz="28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70 </a:t>
            </a:r>
            <a:r>
              <a:rPr lang="ru-RU" sz="28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лет назад, а память о ней живет до сих пор. И будет жить всегда. Пока мы будем о ней говорить, писать, </a:t>
            </a:r>
            <a:r>
              <a:rPr lang="ru-RU" sz="28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читать, рисовать</a:t>
            </a:r>
            <a:r>
              <a:rPr lang="ru-RU" sz="28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. И чтить память о погибших на этой войне. </a:t>
            </a:r>
            <a:endParaRPr lang="ru-RU" sz="2800" b="1" dirty="0" smtClean="0">
              <a:solidFill>
                <a:srgbClr val="66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  <a:p>
            <a:r>
              <a:rPr lang="ru-RU" sz="28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	</a:t>
            </a:r>
            <a:r>
              <a:rPr lang="ru-RU" sz="28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Великая </a:t>
            </a:r>
            <a:r>
              <a:rPr lang="ru-RU" sz="28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Отечественная война пришла в каждый дом, в каждую семью. Все мужчины встали в строй, на защиту Родины. В тылу остались дети, женщины и старики</a:t>
            </a:r>
            <a:r>
              <a:rPr lang="ru-RU" sz="28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.</a:t>
            </a:r>
          </a:p>
          <a:p>
            <a:r>
              <a:rPr lang="ru-RU" sz="28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	</a:t>
            </a:r>
            <a:r>
              <a:rPr lang="ru-RU" sz="28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 </a:t>
            </a:r>
            <a:r>
              <a:rPr lang="ru-RU" sz="28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Мои родственники, проживавшие в то время, не остались в стороне. Кто-то ушел на фронт, кто-то остался работать в тылу. </a:t>
            </a:r>
            <a:r>
              <a:rPr lang="ru-RU" sz="28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И все они приближали </a:t>
            </a:r>
            <a:r>
              <a:rPr lang="ru-RU" sz="28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Победу своими </a:t>
            </a:r>
            <a:r>
              <a:rPr lang="ru-RU" sz="28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подвигами..</a:t>
            </a:r>
            <a:endParaRPr lang="ru-RU" sz="2800" dirty="0">
              <a:solidFill>
                <a:srgbClr val="66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0402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Диана\орден в твоём доме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918" y="908720"/>
            <a:ext cx="4032449" cy="54059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067944" y="692696"/>
            <a:ext cx="4872135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В  Великой Отечественной войне</a:t>
            </a:r>
          </a:p>
          <a:p>
            <a:pPr algn="ctr"/>
            <a:r>
              <a:rPr lang="ru-RU" sz="40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 принимал участие мой прадедушка</a:t>
            </a:r>
          </a:p>
          <a:p>
            <a:pPr algn="ctr"/>
            <a:r>
              <a:rPr lang="ru-RU" sz="48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 Серов Александр Петрович</a:t>
            </a:r>
            <a:endParaRPr lang="ru-RU" sz="4800" b="1" dirty="0">
              <a:solidFill>
                <a:srgbClr val="66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9826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Диана\орден в твоём доме\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8663" y="404664"/>
            <a:ext cx="3683273" cy="48965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20" y="1028343"/>
            <a:ext cx="5112568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Серов Александр Петрович</a:t>
            </a:r>
          </a:p>
          <a:p>
            <a:pPr algn="ctr"/>
            <a:r>
              <a:rPr lang="ru-RU" sz="32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 родился </a:t>
            </a:r>
            <a:r>
              <a:rPr lang="ru-RU" sz="32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11 ноября 1914 </a:t>
            </a:r>
            <a:r>
              <a:rPr lang="ru-RU" sz="32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г. на ст.  </a:t>
            </a:r>
            <a:r>
              <a:rPr lang="ru-RU" sz="3200" b="1" dirty="0" err="1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Викторово</a:t>
            </a:r>
            <a:r>
              <a:rPr lang="ru-RU" sz="32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 </a:t>
            </a:r>
            <a:r>
              <a:rPr lang="ru-RU" sz="3200" b="1" dirty="0" err="1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Бежецкого</a:t>
            </a:r>
            <a:r>
              <a:rPr lang="ru-RU" sz="32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 </a:t>
            </a:r>
            <a:r>
              <a:rPr lang="ru-RU" sz="32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района Калининской </a:t>
            </a:r>
            <a:r>
              <a:rPr lang="ru-RU" sz="32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области.</a:t>
            </a:r>
          </a:p>
          <a:p>
            <a:pPr algn="ctr"/>
            <a:endParaRPr lang="ru-RU" sz="3200" b="1" dirty="0" smtClean="0">
              <a:solidFill>
                <a:srgbClr val="66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  <a:p>
            <a:pPr algn="ctr"/>
            <a:r>
              <a:rPr lang="ru-RU" sz="32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 В </a:t>
            </a:r>
            <a:r>
              <a:rPr lang="ru-RU" sz="32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1939 </a:t>
            </a:r>
            <a:r>
              <a:rPr lang="ru-RU" sz="32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г. окончил  </a:t>
            </a:r>
            <a:r>
              <a:rPr lang="ru-RU" sz="32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Киевское военное училище </a:t>
            </a:r>
            <a:r>
              <a:rPr lang="ru-RU" sz="32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связи </a:t>
            </a:r>
          </a:p>
          <a:p>
            <a:pPr algn="ctr"/>
            <a:r>
              <a:rPr lang="ru-RU" sz="32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им. М. И. Калинина</a:t>
            </a:r>
            <a:endParaRPr lang="ru-RU" sz="3200" b="1" dirty="0">
              <a:solidFill>
                <a:srgbClr val="66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pic>
        <p:nvPicPr>
          <p:cNvPr id="2052" name="Picture 4" descr="http://www.vedomstva-uniforma.ru/mundir2/emblem/emb0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9099" y="5085184"/>
            <a:ext cx="1781498" cy="12847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1823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19672" y="578124"/>
            <a:ext cx="746409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Проходил службу в следующих частях и соединениях Советской Армии: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331640" y="1419674"/>
            <a:ext cx="763284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Польская компания с 24.09.1939 г.;</a:t>
            </a:r>
          </a:p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Финская компания с 30.11.1939 г. ;</a:t>
            </a:r>
          </a:p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Карельский </a:t>
            </a:r>
            <a:r>
              <a:rPr lang="ru-RU" sz="24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фронт с </a:t>
            </a:r>
            <a:r>
              <a:rPr lang="ru-RU" sz="24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22.06.1941 г. </a:t>
            </a:r>
            <a:r>
              <a:rPr lang="ru-RU" sz="24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по </a:t>
            </a:r>
            <a:r>
              <a:rPr lang="ru-RU" sz="24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10.11.1944 г. </a:t>
            </a:r>
            <a:r>
              <a:rPr lang="ru-RU" sz="24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в должности </a:t>
            </a:r>
            <a:r>
              <a:rPr lang="ru-RU" sz="24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заместитель командира роты </a:t>
            </a:r>
            <a:r>
              <a:rPr lang="ru-RU" sz="24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связи и </a:t>
            </a:r>
            <a:r>
              <a:rPr lang="ru-RU" sz="24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начальник </a:t>
            </a:r>
            <a:r>
              <a:rPr lang="ru-RU" sz="24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связи </a:t>
            </a:r>
            <a:r>
              <a:rPr lang="ru-RU" sz="24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полка; </a:t>
            </a:r>
          </a:p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2-ой </a:t>
            </a:r>
            <a:r>
              <a:rPr lang="ru-RU" sz="24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Украинский фронт с </a:t>
            </a:r>
            <a:r>
              <a:rPr lang="ru-RU" sz="24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10.11.1944 г. </a:t>
            </a:r>
            <a:r>
              <a:rPr lang="ru-RU" sz="24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по </a:t>
            </a:r>
            <a:r>
              <a:rPr lang="ru-RU" sz="24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10.01.1945 г. – начальник связи полка;</a:t>
            </a:r>
          </a:p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 3-ий </a:t>
            </a:r>
            <a:r>
              <a:rPr lang="ru-RU" sz="24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Украинский фронт </a:t>
            </a:r>
            <a:r>
              <a:rPr lang="ru-RU" sz="24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с 10.01.1945 г. по 09.05.1945 г. в </a:t>
            </a:r>
            <a:r>
              <a:rPr lang="ru-RU" sz="24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должности командир штабной роты</a:t>
            </a:r>
          </a:p>
        </p:txBody>
      </p:sp>
    </p:spTree>
    <p:extLst>
      <p:ext uri="{BB962C8B-B14F-4D97-AF65-F5344CB8AC3E}">
        <p14:creationId xmlns:p14="http://schemas.microsoft.com/office/powerpoint/2010/main" val="1658628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apf.mail.ru/cgi-bin/readmsg/image-05-04-15-09-04.jpeg?id=14282608700000000415%3B0%3B1&amp;x-email=popov_23a%40mail.ru&amp;exif=1&amp;bs=2060&amp;bl=2862943&amp;ct=image%2Fjpeg&amp;cn=image-05-04-15-09-04.jpeg&amp;cte=binar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apf.mail.ru/cgi-bin/readmsg/image-05-04-15-09-04.jpeg?id=14282608700000000415%3B0%3B1&amp;x-email=popov_23a%40mail.ru&amp;exif=1&amp;bs=2060&amp;bl=2862943&amp;ct=image%2Fjpeg&amp;cn=image-05-04-15-09-04.jpeg&amp;cte=binary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23" r="21787" b="3193"/>
          <a:stretch/>
        </p:blipFill>
        <p:spPr bwMode="auto">
          <a:xfrm>
            <a:off x="176696" y="1675484"/>
            <a:ext cx="4524178" cy="38229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AutoShape 7" descr="https://apf.mail.ru/cgi-bin/readmsg/image-05-04-15-09-04.jpeg?id=14282608700000000415%3B0%3B1&amp;x-email=popov_23a%40mail.ru&amp;exif=1&amp;bs=2060&amp;bl=2862943&amp;ct=image%2Fjpeg&amp;cn=image-05-04-15-09-04.jpeg&amp;cte=binary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9" descr="https://apf.mail.ru/cgi-bin/readmsg/image-05-04-15-09-04.jpeg?id=14282608700000000415%3B0%3B1&amp;x-email=popov_23a%40mail.ru&amp;exif=1&amp;bs=2060&amp;bl=2862943&amp;ct=image%2Fjpeg&amp;cn=image-05-04-15-09-04.jpeg&amp;cte=binary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11" descr="https://apf.mail.ru/cgi-bin/readmsg/image-05-04-15-09-04.jpeg?id=14282608700000000415%3B0%3B1&amp;x-email=popov_23a%40mail.ru&amp;exif=1&amp;bs=2060&amp;bl=2862943&amp;ct=image%2Fjpeg&amp;cn=image-05-04-15-09-04.jpeg&amp;cte=binary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3" descr="https://apf.mail.ru/cgi-bin/readmsg/image-05-04-15-09-04.jpeg?id=14282608700000000415%3B0%3B1&amp;x-email=popov_23a%40mail.ru&amp;exif=1&amp;bs=2060&amp;bl=2862943&amp;ct=image%2Fjpeg&amp;cn=image-05-04-15-09-04.jpeg&amp;cte=binary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5" descr="https://apf.mail.ru/cgi-bin/readmsg/image-05-04-15-09-04.jpeg?id=14282608700000000415%3B0%3B1&amp;x-email=popov_23a%40mail.ru&amp;exif=1&amp;bs=2060&amp;bl=2862943&amp;ct=image%2Fjpeg&amp;cn=image-05-04-15-09-04.jpeg&amp;cte=binary"/>
          <p:cNvSpPr>
            <a:spLocks noChangeAspect="1" noChangeArrowheads="1"/>
          </p:cNvSpPr>
          <p:nvPr/>
        </p:nvSpPr>
        <p:spPr bwMode="auto">
          <a:xfrm>
            <a:off x="1069975" y="769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951112" y="361775"/>
            <a:ext cx="68407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Во время прохождения службы в военное </a:t>
            </a:r>
            <a:r>
              <a:rPr lang="ru-RU" sz="24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и послевоенное время имел </a:t>
            </a:r>
            <a:r>
              <a:rPr lang="ru-RU" sz="24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следующие награды: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572000" y="1894198"/>
            <a:ext cx="4572000" cy="3385542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buAutoNum type="arabicPeriod"/>
            </a:pPr>
            <a:r>
              <a:rPr lang="ru-RU" sz="28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«Орден Красного знамени» 16.01.1942 г.</a:t>
            </a:r>
          </a:p>
          <a:p>
            <a:pPr marL="342900" indent="-342900">
              <a:buAutoNum type="arabicPeriod"/>
            </a:pPr>
            <a:r>
              <a:rPr lang="ru-RU" sz="28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«Орден Красная Звезда» 18.08.1945 г. </a:t>
            </a:r>
          </a:p>
          <a:p>
            <a:pPr marL="342900" indent="-342900">
              <a:buAutoNum type="arabicPeriod"/>
            </a:pPr>
            <a:r>
              <a:rPr lang="ru-RU" sz="28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« Орден Отечественной войны </a:t>
            </a:r>
            <a:r>
              <a:rPr lang="en-US" sz="28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I</a:t>
            </a:r>
            <a:r>
              <a:rPr lang="ru-RU" sz="28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 степени» – 06.04.1985 г.</a:t>
            </a:r>
          </a:p>
          <a:p>
            <a:pPr marL="342900" indent="-342900"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6498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659" y="39741"/>
            <a:ext cx="2416547" cy="33892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45" t="38676" b="12394"/>
          <a:stretch/>
        </p:blipFill>
        <p:spPr bwMode="auto">
          <a:xfrm>
            <a:off x="5796136" y="677243"/>
            <a:ext cx="2275804" cy="20882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659" y="3429000"/>
            <a:ext cx="2451465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987824" y="172448"/>
            <a:ext cx="59766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«Орден </a:t>
            </a:r>
            <a:r>
              <a:rPr lang="ru-RU" sz="32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Красного  Знамени » </a:t>
            </a:r>
            <a:endParaRPr lang="ru-RU" sz="3200" b="1" dirty="0">
              <a:solidFill>
                <a:srgbClr val="66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554495" y="2783899"/>
            <a:ext cx="340999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«… во всех боях бесперебойно обеспечивал боевой связью  части дивизии. В один из моментов боя  в районе озера </a:t>
            </a:r>
            <a:r>
              <a:rPr lang="ru-RU" sz="2000" b="1" dirty="0" err="1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Куола-яври</a:t>
            </a:r>
            <a:r>
              <a:rPr lang="ru-RU" sz="20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 под сильным огнём противника личным примером воодушевлял бойцов  и быстро устранял  порывы связи… »  - из наградного  листа </a:t>
            </a:r>
            <a:endParaRPr lang="ru-RU" sz="2000" b="1" dirty="0">
              <a:solidFill>
                <a:srgbClr val="66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pic>
        <p:nvPicPr>
          <p:cNvPr id="7174" name="Picture 6" descr="Изображение с кодом 51171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093858"/>
            <a:ext cx="2592288" cy="4928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9260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C:\Users\Andrey\AppData\Local\Temp\Rar$DI05.232\image-05-04-15-09-05-4.jpe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36" r="9550" b="21986"/>
          <a:stretch/>
        </p:blipFill>
        <p:spPr bwMode="auto">
          <a:xfrm>
            <a:off x="4816884" y="86515"/>
            <a:ext cx="4254986" cy="30910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C:\Users\Andrey\AppData\Local\Temp\Rar$DI00.018\image-05-04-15-09-05-5.jpe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92" r="13645"/>
          <a:stretch/>
        </p:blipFill>
        <p:spPr bwMode="auto">
          <a:xfrm>
            <a:off x="6944377" y="1982445"/>
            <a:ext cx="2076811" cy="25986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979712" y="476672"/>
            <a:ext cx="360474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«Орден </a:t>
            </a:r>
            <a:endParaRPr lang="ru-RU" sz="4000" b="1" dirty="0" smtClean="0">
              <a:solidFill>
                <a:srgbClr val="66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  <a:p>
            <a:pPr algn="ctr"/>
            <a:r>
              <a:rPr lang="ru-RU" sz="40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Красная </a:t>
            </a:r>
          </a:p>
          <a:p>
            <a:pPr algn="ctr"/>
            <a:r>
              <a:rPr lang="ru-RU" sz="40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Звезда</a:t>
            </a:r>
            <a:r>
              <a:rPr lang="ru-RU" sz="40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» </a:t>
            </a:r>
            <a:endParaRPr lang="ru-RU" sz="4000" b="1" dirty="0" smtClean="0">
              <a:solidFill>
                <a:srgbClr val="66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pic>
        <p:nvPicPr>
          <p:cNvPr id="6151" name="Picture 7" descr="G:\Диана\орден в твоём доме\filterimage (5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085950"/>
            <a:ext cx="2583606" cy="3645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G:\Диана\орден в твоём доме\Красной звезды наградной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785" y="1227434"/>
            <a:ext cx="2638841" cy="3717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915816" y="3244334"/>
            <a:ext cx="432048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« Работая командиром взвода, командиром роты он показывал себя как хороший командир, храбрый, хорошо знающий своё специальное дело и умеющий организовать  личный состав  на  выполнения поставленной задачи по обеспечению любым видом связи командование дивизии…»   - из текста  наградного листа от 04.08.1945 г. 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645100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1052736"/>
            <a:ext cx="69847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«</a:t>
            </a:r>
            <a:r>
              <a:rPr lang="ru-RU" sz="28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Орден Отечественной войны </a:t>
            </a:r>
            <a:r>
              <a:rPr lang="en-US" sz="28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I</a:t>
            </a:r>
            <a:r>
              <a:rPr lang="ru-RU" sz="28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 степени</a:t>
            </a:r>
            <a:r>
              <a:rPr lang="ru-RU" sz="28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» </a:t>
            </a:r>
            <a:endParaRPr lang="ru-RU" sz="2800" b="1" dirty="0">
              <a:solidFill>
                <a:srgbClr val="66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0" t="15569" r="14061" b="7930"/>
          <a:stretch/>
        </p:blipFill>
        <p:spPr bwMode="auto">
          <a:xfrm>
            <a:off x="238195" y="2060848"/>
            <a:ext cx="4464496" cy="3071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702691" y="2420888"/>
            <a:ext cx="426179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«… за храбрость, стойкость и мужество, проявленные в борьбе с немецко-фашистскими захватчиками , и в ознаменование  40-летия победы советского народа  в Великой Отечественной войне 1941-1945 годов…»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65985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</TotalTime>
  <Words>448</Words>
  <Application>Microsoft Office PowerPoint</Application>
  <PresentationFormat>Экран (4:3)</PresentationFormat>
  <Paragraphs>43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Интернат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user1</dc:creator>
  <cp:lastModifiedBy>Andrey</cp:lastModifiedBy>
  <cp:revision>18</cp:revision>
  <dcterms:created xsi:type="dcterms:W3CDTF">2015-02-17T08:35:42Z</dcterms:created>
  <dcterms:modified xsi:type="dcterms:W3CDTF">2015-04-07T19:17:10Z</dcterms:modified>
</cp:coreProperties>
</file>