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74" r:id="rId4"/>
    <p:sldId id="272" r:id="rId5"/>
    <p:sldId id="257" r:id="rId6"/>
    <p:sldId id="258" r:id="rId7"/>
    <p:sldId id="259" r:id="rId8"/>
    <p:sldId id="270" r:id="rId9"/>
    <p:sldId id="260" r:id="rId10"/>
    <p:sldId id="267" r:id="rId11"/>
    <p:sldId id="268" r:id="rId12"/>
    <p:sldId id="262" r:id="rId13"/>
    <p:sldId id="261" r:id="rId14"/>
    <p:sldId id="266" r:id="rId15"/>
    <p:sldId id="263" r:id="rId16"/>
    <p:sldId id="264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938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09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401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57060-E3B8-4FFF-B527-B40C4312F7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FFD37-01BF-4E6F-9F00-F478537206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0875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8E6A4-89C6-41FC-8034-B5E342A082B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B478F-01B0-40FD-96CA-32768449CB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213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8F8E-3AE9-4C5B-BF40-8E73C94A4F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7DC48-2B99-458E-9800-209E32661C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882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7AA60-1445-4C55-9FDC-2BF7A17493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34684-041C-4DD9-B93C-61CB8A0D3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911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0C86E-ED75-4C29-B55B-BDF1EB6FEF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79768-988F-448F-A742-D82B511943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349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1F654-C079-4E56-B7FA-BDD0679144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43A40-2ED0-4644-ACB2-0E12BC2B3C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59125-6D8B-4D67-BCAD-6E5E458A44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0C440-4B43-43C1-BA39-350EC7E4BB3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7147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48B7A-6E9D-4BCE-9C59-D1B286BC63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FD9B8-F0DF-4A95-8101-3DB1048436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206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4771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1C7FF-59AE-4CC9-AC07-6221FBF7D6D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79349-EE07-49AC-91E7-493ED16E54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8635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469AB-05C1-4A4B-8FF7-38AFA07142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E2A10-374D-492B-BEB7-25BE54B3C52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588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69832-97FF-402C-A6DA-6AE256A96A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0AE73-D86D-4E49-9C85-BD773E2930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8176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57060-E3B8-4FFF-B527-B40C4312F7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FFD37-01BF-4E6F-9F00-F478537206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9829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8E6A4-89C6-41FC-8034-B5E342A082B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B478F-01B0-40FD-96CA-32768449CB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6462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8F8E-3AE9-4C5B-BF40-8E73C94A4F4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7DC48-2B99-458E-9800-209E32661C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6345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7AA60-1445-4C55-9FDC-2BF7A174931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34684-041C-4DD9-B93C-61CB8A0D3F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8756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0C86E-ED75-4C29-B55B-BDF1EB6FEF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79768-988F-448F-A742-D82B511943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236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1F654-C079-4E56-B7FA-BDD0679144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43A40-2ED0-4644-ACB2-0E12BC2B3C9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793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59125-6D8B-4D67-BCAD-6E5E458A44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0C440-4B43-43C1-BA39-350EC7E4BB3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877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48B7A-6E9D-4BCE-9C59-D1B286BC63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FD9B8-F0DF-4A95-8101-3DB1048436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7662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1C7FF-59AE-4CC9-AC07-6221FBF7D6D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79349-EE07-49AC-91E7-493ED16E549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7289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469AB-05C1-4A4B-8FF7-38AFA07142C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E2A10-374D-492B-BEB7-25BE54B3C52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5440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69832-97FF-402C-A6DA-6AE256A96A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0AE73-D86D-4E49-9C85-BD773E2930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424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815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360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06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879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03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128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78236-9FD6-4466-B2D3-1A5DA42409A2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E5E7E-210D-4CDB-AB20-48AE08E66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191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805479-FDC0-4D3B-A170-1B4527C61C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F6AF6D-12D8-49D5-803B-418565F539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364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805479-FDC0-4D3B-A170-1B4527C61C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04.05.2015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F6AF6D-12D8-49D5-803B-418565F539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011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69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427984" y="273050"/>
            <a:ext cx="4258816" cy="5853113"/>
          </a:xfrm>
        </p:spPr>
        <p:txBody>
          <a:bodyPr/>
          <a:lstStyle/>
          <a:p>
            <a:pPr marL="0" indent="0" algn="ctr">
              <a:buNone/>
            </a:pPr>
            <a:endParaRPr lang="ru-RU" b="1" i="1" dirty="0" smtClean="0">
              <a:solidFill>
                <a:srgbClr val="FFFF00"/>
              </a:solidFill>
              <a:ea typeface="Calibri"/>
              <a:cs typeface="Times New Roman"/>
            </a:endParaRPr>
          </a:p>
          <a:p>
            <a:pPr marL="0" indent="0" algn="ctr">
              <a:buNone/>
            </a:pPr>
            <a:endParaRPr lang="ru-RU" b="1" i="1" dirty="0">
              <a:solidFill>
                <a:srgbClr val="FFFF00"/>
              </a:solidFill>
              <a:ea typeface="Calibri"/>
              <a:cs typeface="Times New Roman"/>
            </a:endParaRPr>
          </a:p>
          <a:p>
            <a:pPr marL="0" indent="0" algn="ctr">
              <a:buNone/>
            </a:pPr>
            <a:endParaRPr lang="ru-RU" b="1" i="1" dirty="0" smtClean="0">
              <a:solidFill>
                <a:srgbClr val="FFFF00"/>
              </a:solidFill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1952 году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дедушка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попадает в наши края в геолого-разведочный городок</a:t>
            </a:r>
            <a:r>
              <a:rPr lang="ru-RU" b="1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endParaRPr lang="ru-RU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Елена\Desktop\мев\SCX-3200_20140505_144243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3" t="25678" r="36865" b="18608"/>
          <a:stretch/>
        </p:blipFill>
        <p:spPr bwMode="auto">
          <a:xfrm>
            <a:off x="395536" y="332656"/>
            <a:ext cx="360040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001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FFFF00"/>
                </a:solidFill>
              </a:rPr>
              <a:t>Женат был на Сысоевой Раисе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Ермалаевне</a:t>
            </a:r>
            <a:endParaRPr lang="ru-RU" sz="3200" b="1" i="1" dirty="0">
              <a:solidFill>
                <a:srgbClr val="FFFF00"/>
              </a:solidFill>
            </a:endParaRPr>
          </a:p>
        </p:txBody>
      </p:sp>
      <p:pic>
        <p:nvPicPr>
          <p:cNvPr id="5122" name="Picture 2" descr="C:\Users\Елена\Desktop\мев\SCX-3200_20140505_144421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36" t="35596" r="28507" b="22829"/>
          <a:stretch/>
        </p:blipFill>
        <p:spPr bwMode="auto">
          <a:xfrm>
            <a:off x="467544" y="1052736"/>
            <a:ext cx="835292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248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178696" cy="4691063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1954 </a:t>
            </a:r>
            <a:r>
              <a:rPr lang="ru-RU" sz="4000" b="1" i="1" dirty="0" smtClean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году</a:t>
            </a:r>
          </a:p>
          <a:p>
            <a:pPr algn="ctr"/>
            <a:r>
              <a:rPr lang="ru-RU" sz="4000" b="1" i="1" dirty="0" smtClean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у него </a:t>
            </a:r>
            <a:r>
              <a:rPr lang="ru-RU" sz="4000" b="1" i="1" dirty="0" smtClean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родился </a:t>
            </a: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сын – Юрий</a:t>
            </a:r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Елена\Desktop\мев\SCX-3200_20140505_145300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19" t="9751" r="35931" b="64577"/>
          <a:stretch/>
        </p:blipFill>
        <p:spPr bwMode="auto">
          <a:xfrm>
            <a:off x="4139952" y="260648"/>
            <a:ext cx="4752528" cy="628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876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716016" y="273050"/>
            <a:ext cx="3970784" cy="58531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b="1" i="1" dirty="0" smtClean="0">
              <a:solidFill>
                <a:srgbClr val="FFFF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3600" b="1" i="1" dirty="0" smtClean="0">
              <a:solidFill>
                <a:srgbClr val="FFFF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Затем </a:t>
            </a:r>
            <a:r>
              <a:rPr lang="ru-RU" sz="3600" b="1" i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1973 сын – 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Владимир</a:t>
            </a:r>
          </a:p>
          <a:p>
            <a:pPr marL="0" indent="0" algn="ctr">
              <a:buNone/>
            </a:pPr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(мой папа)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Елена\Desktop\мев\SCX-3200_20140505_1443570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0" t="21353" r="17746" b="26398"/>
          <a:stretch/>
        </p:blipFill>
        <p:spPr bwMode="auto">
          <a:xfrm>
            <a:off x="323528" y="332656"/>
            <a:ext cx="4194524" cy="630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893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4690864" cy="585311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</a:p>
          <a:p>
            <a:pPr marL="0" indent="0" algn="ctr">
              <a:buNone/>
            </a:pPr>
            <a:endParaRPr lang="ru-RU" b="1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Дольше </a:t>
            </a:r>
            <a:r>
              <a:rPr lang="ru-RU" b="1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всего, до выхода на пенсию, он проработал в </a:t>
            </a: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b="1" i="1" dirty="0" err="1" smtClean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Калмавтодор</a:t>
            </a: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  </a:t>
            </a:r>
            <a:r>
              <a:rPr lang="ru-RU" b="1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автоколонне № 1480 </a:t>
            </a:r>
            <a:endParaRPr lang="ru-RU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Елена\Desktop\мев\SCX-3200_20140505_144033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880" t="50792" r="39404" b="20718"/>
          <a:stretch/>
        </p:blipFill>
        <p:spPr bwMode="auto">
          <a:xfrm>
            <a:off x="5220072" y="404664"/>
            <a:ext cx="3417263" cy="581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200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16 января 1998 года его не стало.  Вечная Слава и память тем, кто защищал нашу Родину!!!</a:t>
            </a:r>
            <a:r>
              <a:rPr lang="ru-RU" sz="3600" b="1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600" b="1" i="1" dirty="0">
                <a:solidFill>
                  <a:srgbClr val="FFFF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00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6653" y="692696"/>
            <a:ext cx="3814192" cy="1470025"/>
          </a:xfrm>
        </p:spPr>
        <p:txBody>
          <a:bodyPr/>
          <a:lstStyle/>
          <a:p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Мирошниченко </a:t>
            </a:r>
            <a:b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Владимир </a:t>
            </a:r>
            <a:b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Григорьевич</a:t>
            </a:r>
            <a:b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(1923-1998)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60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i="1" dirty="0" smtClean="0">
              <a:solidFill>
                <a:srgbClr val="FFFF00"/>
              </a:solidFill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7030A0"/>
                </a:solidFill>
                <a:ea typeface="Calibri"/>
                <a:cs typeface="Times New Roman"/>
              </a:rPr>
              <a:t>Родился </a:t>
            </a:r>
            <a:r>
              <a:rPr lang="ru-RU" b="1" i="1" dirty="0">
                <a:solidFill>
                  <a:srgbClr val="7030A0"/>
                </a:solidFill>
                <a:ea typeface="Calibri"/>
                <a:cs typeface="Times New Roman"/>
              </a:rPr>
              <a:t>5 марта 1923 года в г. Буденновск (Прикумск), Ставропольского края</a:t>
            </a:r>
            <a:r>
              <a:rPr lang="ru-RU" dirty="0">
                <a:solidFill>
                  <a:srgbClr val="7030A0"/>
                </a:solidFill>
                <a:ea typeface="Calibri"/>
                <a:cs typeface="Times New Roman"/>
              </a:rPr>
              <a:t>. </a:t>
            </a:r>
            <a:endParaRPr lang="ru-RU" dirty="0" smtClean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0" indent="0" algn="ctr">
              <a:buNone/>
            </a:pPr>
            <a:endParaRPr lang="ru-RU" b="1" i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7030A0"/>
                </a:solidFill>
                <a:ea typeface="Calibri"/>
                <a:cs typeface="Times New Roman"/>
              </a:rPr>
              <a:t>Окончил  </a:t>
            </a:r>
            <a:r>
              <a:rPr lang="ru-RU" b="1" i="1" dirty="0">
                <a:solidFill>
                  <a:srgbClr val="7030A0"/>
                </a:solidFill>
                <a:ea typeface="Calibri"/>
                <a:cs typeface="Times New Roman"/>
              </a:rPr>
              <a:t>всего лишь  семь классов школы и получил профессию водитель.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4" t="4036" r="60756" b="10790"/>
          <a:stretch/>
        </p:blipFill>
        <p:spPr bwMode="auto">
          <a:xfrm>
            <a:off x="467544" y="620688"/>
            <a:ext cx="3024336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3785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ырос в многодетной семье</a:t>
            </a:r>
            <a:endParaRPr lang="ru-RU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Елена\Desktop\мев\SCX-3200_20140505_1443240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0" t="29055" r="21790" b="19452"/>
          <a:stretch/>
        </p:blipFill>
        <p:spPr bwMode="auto">
          <a:xfrm>
            <a:off x="539552" y="1412776"/>
            <a:ext cx="820891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334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a typeface="Calibri"/>
                <a:cs typeface="Times New Roman"/>
              </a:rPr>
              <a:t>          </a:t>
            </a:r>
            <a:r>
              <a:rPr lang="ru-RU" b="1" i="1" dirty="0" smtClean="0">
                <a:solidFill>
                  <a:srgbClr val="7030A0"/>
                </a:solidFill>
                <a:ea typeface="Calibri"/>
                <a:cs typeface="Times New Roman"/>
              </a:rPr>
              <a:t>Призывной </a:t>
            </a:r>
            <a:r>
              <a:rPr lang="ru-RU" b="1" i="1" dirty="0">
                <a:solidFill>
                  <a:srgbClr val="7030A0"/>
                </a:solidFill>
                <a:ea typeface="Calibri"/>
                <a:cs typeface="Times New Roman"/>
              </a:rPr>
              <a:t>комиссией при  Буденновском городском военном комиссариате Ставропольского края был признан пригодным к строевой службе, призван на действительную военную службу и отправлен в часть 15 марта 1942 года.</a:t>
            </a:r>
            <a:endParaRPr lang="ru-RU" sz="2400" b="1" i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7030A0"/>
                </a:solidFill>
                <a:ea typeface="Calibri"/>
                <a:cs typeface="Times New Roman"/>
              </a:rPr>
              <a:t>          Службу свою начал  в 203 стрелковой дивизии в качестве рядового. 26 марта 1942 года Владимир Григорьевич  принял присягу.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Елена\Desktop\мев\SCX-3200_20140505_142948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92" t="85949" r="64965"/>
          <a:stretch/>
        </p:blipFill>
        <p:spPr bwMode="auto">
          <a:xfrm>
            <a:off x="467544" y="620688"/>
            <a:ext cx="3096344" cy="513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991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2286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волею судьбы оказался  участником Сталинградской битвы и Курской. Был снайпером –разведчиком и видел «войну» в прицеле. 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654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Елена\Desktop\мев\SCX-3200_20140505_14394401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3" t="18487" r="15289" b="14094"/>
          <a:stretch/>
        </p:blipFill>
        <p:spPr bwMode="auto">
          <a:xfrm>
            <a:off x="683568" y="476672"/>
            <a:ext cx="8080921" cy="567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425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16" y="0"/>
            <a:ext cx="917361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901" y="0"/>
            <a:ext cx="3008313" cy="1162050"/>
          </a:xfrm>
        </p:spPr>
        <p:txBody>
          <a:bodyPr>
            <a:normAutofit/>
          </a:bodyPr>
          <a:lstStyle/>
          <a:p>
            <a:pPr algn="ctr"/>
            <a:endParaRPr lang="ru-RU" sz="48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70337" y="1056935"/>
            <a:ext cx="5111750" cy="4748329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a typeface="Calibri"/>
                <a:cs typeface="Times New Roman"/>
              </a:rPr>
              <a:t> </a:t>
            </a:r>
            <a:r>
              <a:rPr lang="ru-RU" b="1" i="1" dirty="0" smtClean="0">
                <a:solidFill>
                  <a:srgbClr val="7030A0"/>
                </a:solidFill>
                <a:ea typeface="Calibri"/>
                <a:cs typeface="Times New Roman"/>
              </a:rPr>
              <a:t>Мой дедушка получил </a:t>
            </a:r>
            <a:r>
              <a:rPr lang="ru-RU" b="1" i="1" dirty="0">
                <a:solidFill>
                  <a:srgbClr val="7030A0"/>
                </a:solidFill>
                <a:ea typeface="Calibri"/>
                <a:cs typeface="Times New Roman"/>
              </a:rPr>
              <a:t>орден Жукова, орден «Великой отечественной войны» (</a:t>
            </a:r>
            <a:r>
              <a:rPr lang="en-US" b="1" i="1" dirty="0">
                <a:solidFill>
                  <a:srgbClr val="7030A0"/>
                </a:solidFill>
                <a:ea typeface="Calibri"/>
                <a:cs typeface="Times New Roman"/>
              </a:rPr>
              <a:t>II </a:t>
            </a:r>
            <a:r>
              <a:rPr lang="ru-RU" b="1" i="1" dirty="0">
                <a:solidFill>
                  <a:srgbClr val="7030A0"/>
                </a:solidFill>
                <a:ea typeface="Calibri"/>
                <a:cs typeface="Times New Roman"/>
              </a:rPr>
              <a:t>степени), </a:t>
            </a:r>
            <a:r>
              <a:rPr lang="ru-RU" b="1" i="1" dirty="0" smtClean="0">
                <a:solidFill>
                  <a:srgbClr val="7030A0"/>
                </a:solidFill>
                <a:ea typeface="Calibri"/>
                <a:cs typeface="Times New Roman"/>
              </a:rPr>
              <a:t>медаль </a:t>
            </a:r>
            <a:r>
              <a:rPr lang="ru-RU" b="1" i="1" dirty="0">
                <a:solidFill>
                  <a:srgbClr val="7030A0"/>
                </a:solidFill>
                <a:ea typeface="Calibri"/>
                <a:cs typeface="Times New Roman"/>
              </a:rPr>
              <a:t>«За победу над Германией» и ряд юбилейных медалей. </a:t>
            </a:r>
            <a:endParaRPr lang="ru-RU" sz="2400" b="1" i="1" dirty="0">
              <a:solidFill>
                <a:srgbClr val="7030A0"/>
              </a:solidFill>
              <a:ea typeface="Calibri"/>
              <a:cs typeface="Times New Roman"/>
            </a:endParaRPr>
          </a:p>
          <a:p>
            <a:pPr algn="ctr"/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Елена\Desktop\мев\SCX-3200_20140505_14445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9" t="8772" r="5788" b="13762"/>
          <a:stretch/>
        </p:blipFill>
        <p:spPr bwMode="auto">
          <a:xfrm>
            <a:off x="323528" y="1057952"/>
            <a:ext cx="3449488" cy="5165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472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Друзья - однополчане</a:t>
            </a:r>
            <a:endParaRPr lang="ru-RU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Елена\Desktop\мев\SCX-3200_20140505_1447540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6" t="9161" r="9032" b="9749"/>
          <a:stretch/>
        </p:blipFill>
        <p:spPr bwMode="auto">
          <a:xfrm>
            <a:off x="267508" y="1052736"/>
            <a:ext cx="8461612" cy="5556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9322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 М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9 М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213</Words>
  <Application>Microsoft Office PowerPoint</Application>
  <PresentationFormat>Экран (4:3)</PresentationFormat>
  <Paragraphs>26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Тема Office</vt:lpstr>
      <vt:lpstr>9 МАЯ</vt:lpstr>
      <vt:lpstr>1_9 МАЯ</vt:lpstr>
      <vt:lpstr>Презентация PowerPoint</vt:lpstr>
      <vt:lpstr>Мирошниченко  Владимир  Григорьевич (1923-1998)</vt:lpstr>
      <vt:lpstr>Презентация PowerPoint</vt:lpstr>
      <vt:lpstr>Вырос в многодетной семье</vt:lpstr>
      <vt:lpstr>Презентация PowerPoint</vt:lpstr>
      <vt:lpstr>И волею судьбы оказался  участником Сталинградской битвы и Курской. Был снайпером –разведчиком и видел «войну» в прицеле. </vt:lpstr>
      <vt:lpstr>Презентация PowerPoint</vt:lpstr>
      <vt:lpstr>Презентация PowerPoint</vt:lpstr>
      <vt:lpstr>Друзья - однополчане</vt:lpstr>
      <vt:lpstr>Презентация PowerPoint</vt:lpstr>
      <vt:lpstr>Женат был на Сысоевой Раисе Ермалаевне</vt:lpstr>
      <vt:lpstr>Презентация PowerPoint</vt:lpstr>
      <vt:lpstr>Презентация PowerPoint</vt:lpstr>
      <vt:lpstr>Презентация PowerPoint</vt:lpstr>
      <vt:lpstr>16 января 1998 года его не стало.  Вечная Слава и память тем, кто защищал нашу Родину!!!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Мирошниченко  Владимир  Григорьевич (1923-1998)</dc:title>
  <dc:creator>Елена</dc:creator>
  <cp:lastModifiedBy>Елена</cp:lastModifiedBy>
  <cp:revision>9</cp:revision>
  <dcterms:created xsi:type="dcterms:W3CDTF">2015-05-04T03:05:03Z</dcterms:created>
  <dcterms:modified xsi:type="dcterms:W3CDTF">2015-05-04T04:31:41Z</dcterms:modified>
</cp:coreProperties>
</file>