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7CBE-5C75-47A8-B077-A1D4E6A8C01B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9138-0F32-4602-81EE-B988ECD02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7CBE-5C75-47A8-B077-A1D4E6A8C01B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9138-0F32-4602-81EE-B988ECD02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7CBE-5C75-47A8-B077-A1D4E6A8C01B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9138-0F32-4602-81EE-B988ECD02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7CBE-5C75-47A8-B077-A1D4E6A8C01B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9138-0F32-4602-81EE-B988ECD02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7CBE-5C75-47A8-B077-A1D4E6A8C01B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9138-0F32-4602-81EE-B988ECD02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7CBE-5C75-47A8-B077-A1D4E6A8C01B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9138-0F32-4602-81EE-B988ECD02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7CBE-5C75-47A8-B077-A1D4E6A8C01B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9138-0F32-4602-81EE-B988ECD02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7CBE-5C75-47A8-B077-A1D4E6A8C01B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9138-0F32-4602-81EE-B988ECD02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7CBE-5C75-47A8-B077-A1D4E6A8C01B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9138-0F32-4602-81EE-B988ECD02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7CBE-5C75-47A8-B077-A1D4E6A8C01B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9138-0F32-4602-81EE-B988ECD02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7CBE-5C75-47A8-B077-A1D4E6A8C01B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9138-0F32-4602-81EE-B988ECD02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37CBE-5C75-47A8-B077-A1D4E6A8C01B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9138-0F32-4602-81EE-B988ECD02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Рисунок 2" descr="D:\2180055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2275" y="-7938"/>
            <a:ext cx="9566275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Рисунок 1" descr="Корбашов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57166"/>
            <a:ext cx="5786478" cy="378619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285852" y="4357694"/>
            <a:ext cx="600079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  <a:tab pos="9451975" algn="l"/>
                <a:tab pos="9540875" algn="r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КОРБАШОВ Николай Васильевич (справа)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  <a:tab pos="9451975" algn="l"/>
                <a:tab pos="9540875" algn="r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(1912-1941 гг.)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  <a:tab pos="9451975" algn="l"/>
                <a:tab pos="9540875" algn="r"/>
              </a:tabLst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  <a:tab pos="9451975" algn="l"/>
                <a:tab pos="9540875" algn="r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Участник финской компании, Великой Отечественной войны. Призван 24.06.1941 г.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Чембарским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РВК Пензенской области. Воевал на Ленинградском фронте. Погиб в плену.  Дата выбытия из списков части 09.12.1941 г. (не узнал, что 19.12.1941 г.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у него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родился сын – Евгений).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711325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  <a:tab pos="94519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30238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  <a:tab pos="9451975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Рисунок 2" descr="D:\2180055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1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DSC_0194 ОБРЕЗ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1" y="1728695"/>
            <a:ext cx="2928957" cy="2346542"/>
          </a:xfrm>
          <a:prstGeom prst="rect">
            <a:avLst/>
          </a:prstGeom>
          <a:noFill/>
        </p:spPr>
      </p:pic>
      <p:pic>
        <p:nvPicPr>
          <p:cNvPr id="16390" name="Рисунок 1" descr="Корбашов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1714487"/>
            <a:ext cx="2071702" cy="2366531"/>
          </a:xfrm>
          <a:prstGeom prst="rect">
            <a:avLst/>
          </a:prstGeom>
          <a:noFill/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  <a:tab pos="945197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ВОЛОДИН АЛЕКСЕЙ ИВАНОВИЧ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слева)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  <a:tab pos="945197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(1923-1942 гг.)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  <a:tab pos="945197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родной дядя</a:t>
            </a:r>
            <a:r>
              <a:rPr lang="ru-RU" sz="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полковника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Корбашова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Вячеслава Евгеньевича.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  <a:tab pos="9451975" algn="l"/>
              </a:tabLst>
            </a:pPr>
            <a:r>
              <a:rPr lang="ru-RU" sz="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Лейтенант, командир взвода управления – старший офицер миномётной батареи 136 миномётного полка А.Р.Г.К., окончил Пензенское артиллерийское</a:t>
            </a:r>
            <a:r>
              <a:rPr lang="ru-RU" sz="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училище 20 октября 1942 г., погиб 8 декабря 1942 г. на Сталинградском фронте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  <a:tab pos="94519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  <a:tab pos="9451975" algn="l"/>
              </a:tabLst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	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-214346" y="50004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3995678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  <a:tab pos="945197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ВОЛОДИН ИВАН ПАВЛОВИЧ (справа)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  <a:tab pos="945197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(1893-1979 гг.)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  <a:tab pos="945197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дед полковника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Корбашова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Вячеслава Евгеньевича.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ctr"/>
                <a:tab pos="5940425" algn="r"/>
                <a:tab pos="9451975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Участник Первой Мировой войны, награждён знаками воинского отличия. Во время Великой Отечественной войны добровольцем ушёл на фронт после гибели сына – лейтенанта Алексея Володина на Сталинградском фронте. Воевал в войсковой части 01116, поощрён 13-ю благодарностями в Приказах Верховного Главнокомандующего Маршала И.В. Сталина (Первая – от 15.08.43г. за взятие г. Карачев).  Во время войны награждён медалями «За взятие Кёнигсберга», «За Победу над Германией».  Дважды ранен. Войну закончил в г.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Пиллау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Восточной Пруссии.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216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2015-05-06T05:16:41Z</dcterms:created>
  <dcterms:modified xsi:type="dcterms:W3CDTF">2015-05-06T07:30:46Z</dcterms:modified>
</cp:coreProperties>
</file>