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3" r:id="rId14"/>
    <p:sldId id="269" r:id="rId15"/>
    <p:sldId id="271" r:id="rId16"/>
    <p:sldId id="270" r:id="rId17"/>
    <p:sldId id="272" r:id="rId18"/>
    <p:sldId id="266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0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9396B-92DE-49F1-B897-1BF7671CD210}" type="datetimeFigureOut">
              <a:rPr lang="ru-RU"/>
              <a:t>04.12.2015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6AC2B-ACAF-46E9-9689-56E0624054C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9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44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218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846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1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32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61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43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09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50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18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89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93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5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6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3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227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4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2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AC2B-ACAF-46E9-9689-56E0624054C8}" type="slidenum">
              <a:rPr lang="ru-RU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2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3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7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8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1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6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7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87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7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6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5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ED43-2C60-47F2-BBA4-5C24E1594AAA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34A2-3288-4100-ABFE-8D7D7A1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95" y="678"/>
            <a:ext cx="9171831" cy="693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Неизвестный герой 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Великой Отечественной войны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9138" y="4797152"/>
            <a:ext cx="5968752" cy="1080120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Автор:  </a:t>
            </a:r>
            <a:r>
              <a:rPr lang="ru-RU" sz="2400" b="1" dirty="0" err="1">
                <a:solidFill>
                  <a:schemeClr val="tx1"/>
                </a:solidFill>
              </a:rPr>
              <a:t>Волокитин</a:t>
            </a:r>
            <a:r>
              <a:rPr lang="ru-RU" sz="2400" b="1" dirty="0">
                <a:solidFill>
                  <a:schemeClr val="tx1"/>
                </a:solidFill>
              </a:rPr>
              <a:t> Матвей – ученик 4 класса ДШИ </a:t>
            </a:r>
            <a:r>
              <a:rPr lang="ru-RU" sz="2400" b="1" dirty="0" err="1">
                <a:solidFill>
                  <a:schemeClr val="tx1"/>
                </a:solidFill>
              </a:rPr>
              <a:t>г.Лузы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Руководитель: </a:t>
            </a:r>
            <a:r>
              <a:rPr lang="ru-RU" sz="2400" b="1" dirty="0" err="1">
                <a:solidFill>
                  <a:schemeClr val="tx1"/>
                </a:solidFill>
              </a:rPr>
              <a:t>Токмакова</a:t>
            </a:r>
            <a:r>
              <a:rPr lang="ru-RU" sz="2400" b="1" dirty="0">
                <a:solidFill>
                  <a:schemeClr val="tx1"/>
                </a:solidFill>
              </a:rPr>
              <a:t> Е.А.- преподаватель теоретических дисциплин ДШИ </a:t>
            </a:r>
            <a:r>
              <a:rPr lang="ru-RU" sz="2400" b="1" dirty="0" err="1">
                <a:solidFill>
                  <a:schemeClr val="tx1"/>
                </a:solidFill>
              </a:rPr>
              <a:t>г.Лузы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6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3630">
            <a:off x="776828" y="495107"/>
            <a:ext cx="2856309" cy="403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783" y="4866067"/>
            <a:ext cx="7956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Наградной лист  и Приказ о награждении прадеда</a:t>
            </a:r>
          </a:p>
          <a:p>
            <a:r>
              <a:rPr lang="ru-RU" sz="2400" b="1" dirty="0"/>
              <a:t>        Орденом Отечественной войны </a:t>
            </a:r>
            <a:r>
              <a:rPr lang="en-US" sz="2400" b="1" dirty="0"/>
              <a:t>II</a:t>
            </a:r>
            <a:r>
              <a:rPr lang="ru-RU" sz="2400" b="1" dirty="0"/>
              <a:t> степени</a:t>
            </a:r>
          </a:p>
          <a:p>
            <a:pPr algn="ctr"/>
            <a:r>
              <a:rPr lang="ru-RU" sz="2400" b="1" dirty="0"/>
              <a:t>от 01.08.1944г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4099">
            <a:off x="5450957" y="497570"/>
            <a:ext cx="2888619" cy="403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217540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66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0ABF~1\AppData\Local\Temp\_tc\М.А.Максисов после вой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3390822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0084" y="364502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Мой прадед Максимов Михаил Андреевич</a:t>
            </a:r>
          </a:p>
          <a:p>
            <a:pPr algn="ctr"/>
            <a:r>
              <a:rPr lang="ru-RU" sz="2400" b="1" dirty="0"/>
              <a:t> (послевоенная фотография)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365104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31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4027881" cy="572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3456" y="4190619"/>
            <a:ext cx="4360543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Наградной лист о награждении прадеда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Орденом Отечественной войны </a:t>
            </a:r>
            <a:r>
              <a:rPr lang="en-US" sz="2400" b="1" dirty="0">
                <a:solidFill>
                  <a:prstClr val="black"/>
                </a:solidFill>
              </a:rPr>
              <a:t>II</a:t>
            </a:r>
            <a:r>
              <a:rPr lang="ru-RU" sz="2400" b="1" dirty="0">
                <a:solidFill>
                  <a:prstClr val="black"/>
                </a:solidFill>
              </a:rPr>
              <a:t> степени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от 12.03.1947г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2" y="692696"/>
            <a:ext cx="32194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02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0ABF~1\AppData\Local\Temp\_tc\ордена ВОВ 2 степени М.А.Максимо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404664"/>
            <a:ext cx="4968552" cy="50267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3646" y="5733255"/>
            <a:ext cx="263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Награды  прадеда</a:t>
            </a:r>
          </a:p>
        </p:txBody>
      </p:sp>
    </p:spTree>
    <p:extLst>
      <p:ext uri="{BB962C8B-B14F-4D97-AF65-F5344CB8AC3E}">
        <p14:creationId xmlns:p14="http://schemas.microsoft.com/office/powerpoint/2010/main" val="378603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0ABF~1\AppData\Local\Temp\_tc\Максимовы Михаил Андреевич и Вера Ивано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4461376" cy="53285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293096"/>
            <a:ext cx="3667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М.А.Максимов</a:t>
            </a:r>
            <a:r>
              <a:rPr lang="ru-RU" sz="2400" b="1" dirty="0"/>
              <a:t> с супругой</a:t>
            </a:r>
          </a:p>
          <a:p>
            <a:pPr algn="ctr"/>
            <a:r>
              <a:rPr lang="ru-RU" sz="2400" b="1" dirty="0"/>
              <a:t>Верой Ивановной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869160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2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0ABF~1\AppData\Local\Temp\_tc\дочери Евгения и Валенти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32133" cy="4680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8817" y="5574431"/>
            <a:ext cx="526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Старшие дочери Евгения и Валентина</a:t>
            </a:r>
          </a:p>
        </p:txBody>
      </p:sp>
    </p:spTree>
    <p:extLst>
      <p:ext uri="{BB962C8B-B14F-4D97-AF65-F5344CB8AC3E}">
        <p14:creationId xmlns:p14="http://schemas.microsoft.com/office/powerpoint/2010/main" val="368780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0ABF~1\AppData\Local\Temp\_tc\сын Николай ,дед Матвея В., живет в Луз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56003" cy="5400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420888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Мой дедушка, </a:t>
            </a:r>
          </a:p>
          <a:p>
            <a:pPr algn="ctr"/>
            <a:r>
              <a:rPr lang="ru-RU" sz="2400" b="1" dirty="0"/>
              <a:t>Николай Михайлович</a:t>
            </a:r>
          </a:p>
          <a:p>
            <a:pPr algn="ctr"/>
            <a:r>
              <a:rPr lang="ru-RU" sz="2400" b="1" dirty="0"/>
              <a:t> сын </a:t>
            </a:r>
          </a:p>
          <a:p>
            <a:pPr algn="ctr"/>
            <a:r>
              <a:rPr lang="ru-RU" sz="2400" b="1" dirty="0"/>
              <a:t>Михаила</a:t>
            </a:r>
          </a:p>
          <a:p>
            <a:pPr algn="ctr"/>
            <a:r>
              <a:rPr lang="ru-RU" sz="2400" b="1" dirty="0"/>
              <a:t>Андреевича Максимова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800" y="4276500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68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0ABF~1\AppData\Local\Temp\_tc\младшая дочь Раис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620688"/>
            <a:ext cx="4739246" cy="5112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3645024"/>
            <a:ext cx="220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Младшая дочь</a:t>
            </a:r>
          </a:p>
          <a:p>
            <a:pPr algn="ctr"/>
            <a:r>
              <a:rPr lang="ru-RU" sz="2400" b="1" dirty="0"/>
              <a:t>Раиса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501587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57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0ABF~1\AppData\Local\Temp\_tc\на крыльце своего дома с женой, дочерью Раей и внуком Кол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65" y="455646"/>
            <a:ext cx="3960440" cy="56081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6025" y="3279606"/>
            <a:ext cx="4588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Прадед на крыльце своего дома</a:t>
            </a:r>
          </a:p>
          <a:p>
            <a:r>
              <a:rPr lang="ru-RU" sz="2400" b="1" dirty="0"/>
              <a:t> с женой, младшей дочерью </a:t>
            </a:r>
          </a:p>
          <a:p>
            <a:pPr algn="ctr"/>
            <a:r>
              <a:rPr lang="ru-RU" sz="2400" b="1" dirty="0"/>
              <a:t>и внуком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798" y="4293096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19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1200" y="692696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«Прадед, мы все благодарны тебе:</a:t>
            </a:r>
          </a:p>
          <a:p>
            <a:r>
              <a:rPr lang="ru-RU" sz="2400" b="1" dirty="0"/>
              <a:t>За Мир, за Победу, Свободу в стране,</a:t>
            </a:r>
          </a:p>
          <a:p>
            <a:r>
              <a:rPr lang="ru-RU" sz="2400" b="1" dirty="0"/>
              <a:t>За то, что в счастливое время живём,</a:t>
            </a:r>
          </a:p>
          <a:p>
            <a:r>
              <a:rPr lang="ru-RU" sz="2400" b="1" dirty="0"/>
              <a:t>И только счастливые песни поём.</a:t>
            </a:r>
          </a:p>
          <a:p>
            <a:endParaRPr lang="ru-RU" sz="2400" b="1" dirty="0"/>
          </a:p>
          <a:p>
            <a:r>
              <a:rPr lang="ru-RU" sz="2400" b="1" dirty="0"/>
              <a:t>Прадедушка был советский солдат,</a:t>
            </a:r>
          </a:p>
          <a:p>
            <a:r>
              <a:rPr lang="ru-RU" sz="2400" b="1" dirty="0"/>
              <a:t>Путь фронтовой удостоен наград,</a:t>
            </a:r>
          </a:p>
          <a:p>
            <a:r>
              <a:rPr lang="ru-RU" sz="2400" b="1" dirty="0"/>
              <a:t>Нам завещал – дух боевой.</a:t>
            </a:r>
          </a:p>
          <a:p>
            <a:r>
              <a:rPr lang="ru-RU" sz="2400" b="1" dirty="0"/>
              <a:t>Прадедушка наш - мы гордимся тобой!»   (</a:t>
            </a:r>
            <a:r>
              <a:rPr lang="ru-RU" sz="2400" b="1" dirty="0" err="1"/>
              <a:t>Л.Мосягина</a:t>
            </a:r>
            <a:r>
              <a:rPr lang="ru-RU" sz="2400" b="1" dirty="0"/>
              <a:t>)</a:t>
            </a:r>
          </a:p>
          <a:p>
            <a:endParaRPr lang="ru-RU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487" y="4538732"/>
            <a:ext cx="33528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662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92124"/>
            <a:ext cx="3496739" cy="51267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459930"/>
            <a:ext cx="428065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400" b="1" dirty="0"/>
              <a:t>Мой прадед</a:t>
            </a:r>
          </a:p>
          <a:p>
            <a:r>
              <a:rPr lang="ru-RU" sz="2400" b="1" dirty="0"/>
              <a:t>Максимов Михаил Андреевич</a:t>
            </a:r>
          </a:p>
          <a:p>
            <a:pPr algn="ctr"/>
            <a:r>
              <a:rPr lang="ru-RU" sz="2400" b="1" dirty="0"/>
              <a:t>(27.06.1910 – 02.08.1983)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660259"/>
            <a:ext cx="3835314" cy="219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33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4055" y="2505670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5488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47664" y="692696"/>
            <a:ext cx="583264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Цель исследовательской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276872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Изучить историю жизни моего прадеда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Научиться находить и систематизировать информацию по теме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52" r="97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536" y="4923390"/>
            <a:ext cx="33528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65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987824" y="764704"/>
            <a:ext cx="302433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Задачи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4200" y="1817834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Узнать историю жизни прадеда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Узнать о его вкладе в историю нашей страны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Познакомиться с сохранившимися фотографиями, документами;  поработать с семейным архивом;</a:t>
            </a:r>
          </a:p>
          <a:p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Подготовить компьютерную презентацию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869160"/>
            <a:ext cx="33528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79928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изучение семейного архива,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беседы с родственниками,</a:t>
            </a:r>
          </a:p>
          <a:p>
            <a:r>
              <a:rPr lang="ru-RU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сопоставление полученных фактов биографии прадедушки с историей страны,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анализ и обобщение собранной информации.</a:t>
            </a:r>
          </a:p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696" y="548680"/>
            <a:ext cx="5544616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Методы исследования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33528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0ABF~1\AppData\Local\Temp\_tc\отец Андрей Максимов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4" y="622347"/>
            <a:ext cx="3579929" cy="51670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163" y="3871913"/>
            <a:ext cx="346451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b="1" dirty="0"/>
              <a:t>Прапрадед </a:t>
            </a:r>
            <a:endParaRPr lang="ru-RU" sz="2400" b="1" dirty="0"/>
          </a:p>
          <a:p>
            <a:r>
              <a:rPr lang="ru-RU" sz="2400" b="1" dirty="0"/>
              <a:t>             Максимов  </a:t>
            </a:r>
          </a:p>
          <a:p>
            <a:r>
              <a:rPr lang="ru-RU" sz="2400" b="1" dirty="0"/>
              <a:t>       Андрей Михайлович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642744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0ABF~1\AppData\Local\Temp\_tc\Михаил Андреевич и Вера Ивановна до вой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2377"/>
            <a:ext cx="7943225" cy="56166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0901" y="5816257"/>
            <a:ext cx="757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Михаил Андреевич и Вера Ивановна Максимовы</a:t>
            </a:r>
          </a:p>
          <a:p>
            <a:pPr algn="ctr"/>
            <a:r>
              <a:rPr lang="ru-RU" sz="2400" b="1" dirty="0"/>
              <a:t>(довоенное фото)</a:t>
            </a:r>
          </a:p>
        </p:txBody>
      </p:sp>
    </p:spTree>
    <p:extLst>
      <p:ext uri="{BB962C8B-B14F-4D97-AF65-F5344CB8AC3E}">
        <p14:creationId xmlns:p14="http://schemas.microsoft.com/office/powerpoint/2010/main" val="121305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0ABF~1\AppData\Local\Temp\_tc\свой дом в Лузе на ул.Матросова, существует и сейча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7170"/>
            <a:ext cx="5387938" cy="50063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4038163"/>
            <a:ext cx="30243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b="1" dirty="0"/>
              <a:t>Дом в </a:t>
            </a:r>
            <a:r>
              <a:rPr lang="ru-RU" sz="2400" b="1" dirty="0" err="1"/>
              <a:t>г.Луза</a:t>
            </a:r>
            <a:r>
              <a:rPr lang="ru-RU" sz="2400" b="1" dirty="0"/>
              <a:t> на улице Матросова,16  (л/б №3)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690246"/>
            <a:ext cx="3835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6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043" y="332656"/>
            <a:ext cx="684590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373216"/>
            <a:ext cx="5574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Именной список пропавших без вести, </a:t>
            </a:r>
          </a:p>
          <a:p>
            <a:r>
              <a:rPr lang="ru-RU" sz="2400" b="1" dirty="0"/>
              <a:t>в котором есть фамилия моего прадеда</a:t>
            </a:r>
          </a:p>
        </p:txBody>
      </p:sp>
    </p:spTree>
    <p:extLst>
      <p:ext uri="{BB962C8B-B14F-4D97-AF65-F5344CB8AC3E}">
        <p14:creationId xmlns:p14="http://schemas.microsoft.com/office/powerpoint/2010/main" val="21813032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276</Words>
  <Application>Microsoft Office PowerPoint</Application>
  <PresentationFormat>Экран (4:3)</PresentationFormat>
  <Paragraphs>66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Неизвестный герой 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Неизвестный герой  Великой Отечественной войны</dc:title>
  <dc:creator>Токмакова Елена</dc:creator>
  <cp:lastModifiedBy>Токмакова Елена</cp:lastModifiedBy>
  <cp:revision>19</cp:revision>
  <dcterms:created xsi:type="dcterms:W3CDTF">2015-11-26T20:42:39Z</dcterms:created>
  <dcterms:modified xsi:type="dcterms:W3CDTF">2015-12-04T03:36:20Z</dcterms:modified>
</cp:coreProperties>
</file>