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3" r:id="rId5"/>
    <p:sldId id="259" r:id="rId6"/>
    <p:sldId id="264" r:id="rId7"/>
    <p:sldId id="265" r:id="rId8"/>
    <p:sldId id="266" r:id="rId9"/>
    <p:sldId id="267" r:id="rId10"/>
    <p:sldId id="268" r:id="rId11"/>
    <p:sldId id="261" r:id="rId12"/>
    <p:sldId id="260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192.168.1.4\ученики\11 класс\Марчихина\для презент\813225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905000"/>
            <a:ext cx="11430000" cy="2133600"/>
          </a:xfrm>
        </p:spPr>
        <p:txBody>
          <a:bodyPr>
            <a:noAutofit/>
          </a:bodyPr>
          <a:lstStyle/>
          <a:p>
            <a:pPr algn="l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«Солдатами </a:t>
            </a:r>
            <a:b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не рождаются»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7400" y="4724400"/>
            <a:ext cx="7086600" cy="990600"/>
          </a:xfrm>
        </p:spPr>
        <p:txBody>
          <a:bodyPr>
            <a:no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Над презентацией работала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Марчихина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Анастасия, ученица 11 класса. Руководитель работы Павлова С.П, учитель математики и информатики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6200" y="243840"/>
            <a:ext cx="6477000" cy="49377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«60 лет вооружённым силам СССР»</a:t>
            </a:r>
          </a:p>
          <a:p>
            <a:endParaRPr lang="ru-RU" sz="3200" dirty="0"/>
          </a:p>
        </p:txBody>
      </p:sp>
      <p:pic>
        <p:nvPicPr>
          <p:cNvPr id="1026" name="Picture 2" descr="\\192.168.1.4\ученики\11 класс\Марчихина\для презент\vs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7" y="1085194"/>
            <a:ext cx="6238873" cy="516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6096000" cy="990600"/>
          </a:xfrm>
        </p:spPr>
        <p:txBody>
          <a:bodyPr>
            <a:norm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довоенное время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6324600" cy="1600200"/>
          </a:xfrm>
        </p:spPr>
        <p:txBody>
          <a:bodyPr/>
          <a:lstStyle/>
          <a:p>
            <a:pPr lvl="0"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Жил в с. Реболы, на ул. Озёрная, д.12</a:t>
            </a:r>
          </a:p>
          <a:p>
            <a:pPr lvl="0"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разнорабочий в колхозе д.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Гафостров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Занимал должность вальщик леса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Рисунок 3" descr="\\SERVER\Public\школьный музей\Книга памяти ветеранов с.Реболы\Герчин Иван Петрович\б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438400"/>
            <a:ext cx="5715001" cy="41993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990600"/>
          </a:xfrm>
        </p:spPr>
        <p:txBody>
          <a:bodyPr>
            <a:norm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Поклон ветеранам ВОВ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229600" cy="49377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Сердце словно опалило – 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Седина в висках. 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Прошлое рекой уплыло, 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 душа в слезах. 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бой за Родину солдаты 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Шли за шагом шаг. 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Верили в Победу свято – 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 сломил их враг. 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Стон стоял по всей России: 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Голод, пытки, страх. 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Смерть косой людей косила 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сёлах, городах. 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Отступали в сорок первом 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 ужасом в груди: 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 Автоматы, танки, где вы? 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 чем же в бой идти? 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219200"/>
            <a:ext cx="4343400" cy="502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Погибали в мясорубке: </a:t>
            </a:r>
            <a:b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Фрицы шли стеной… </a:t>
            </a:r>
            <a:b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 не знали немцы русских, </a:t>
            </a:r>
            <a:b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Ждал их страшный бой. </a:t>
            </a:r>
            <a:b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 берёзы и пригорки, </a:t>
            </a:r>
            <a:b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 родимый дом. </a:t>
            </a:r>
            <a:b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 Кавказ, Кубань и Волгу, </a:t>
            </a:r>
            <a:b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 великий Дон. </a:t>
            </a:r>
            <a:b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Всем солдатам воевавшим </a:t>
            </a:r>
            <a:b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Низкий наш поклон... </a:t>
            </a:r>
            <a:b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 солдатам, в битве павшим, – </a:t>
            </a:r>
            <a:b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Колокольный звон...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5867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(Ю.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Друнина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  <p:bldP spid="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\\192.168.1.4\ученики\11 класс\Марчихина\для презент\813225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4800" y="1981200"/>
            <a:ext cx="8458200" cy="1676400"/>
          </a:xfrm>
        </p:spPr>
        <p:txBody>
          <a:bodyPr>
            <a:noAutofit/>
          </a:bodyPr>
          <a:lstStyle/>
          <a:p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304800" y="1219200"/>
            <a:ext cx="4572000" cy="3200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Герчин</a:t>
            </a: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Иван Петрович</a:t>
            </a:r>
          </a:p>
          <a:p>
            <a:pPr algn="ctr">
              <a:buNone/>
            </a:pP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1916 – 1996 г.</a:t>
            </a:r>
          </a:p>
          <a:p>
            <a:endParaRPr lang="ru-RU" dirty="0"/>
          </a:p>
        </p:txBody>
      </p:sp>
      <p:pic>
        <p:nvPicPr>
          <p:cNvPr id="4" name="Рисунок 3" descr="G:\Б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52400"/>
            <a:ext cx="4495800" cy="6477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477000" cy="990600"/>
          </a:xfrm>
        </p:spPr>
        <p:txBody>
          <a:bodyPr>
            <a:norm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Биография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371600"/>
            <a:ext cx="6553200" cy="5181600"/>
          </a:xfrm>
        </p:spPr>
        <p:txBody>
          <a:bodyPr>
            <a:normAutofit fontScale="92500" lnSpcReduction="10000"/>
          </a:bodyPr>
          <a:lstStyle/>
          <a:p>
            <a:pPr marL="273050" indent="-3175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Родился 2 августа 1916 года в д. Чёлки,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Ребольский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район.</a:t>
            </a:r>
          </a:p>
          <a:p>
            <a:pPr marL="273050" indent="-3175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Получил начальное образование. Закончил 4 класса в д. Чёлки. Закончил школу в 1928 году.</a:t>
            </a:r>
          </a:p>
          <a:p>
            <a:pPr marL="273050" lvl="0" indent="-3175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Состоял ли в рядах ВЛКСМ, был членом ВЛКСМ с 1931 года.</a:t>
            </a:r>
          </a:p>
          <a:p>
            <a:pPr marL="273050" indent="-3175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Воевал на Карельском фронте в составе 337-ого стрелкового полка, сапёрной роты, 27 дивизии.</a:t>
            </a:r>
          </a:p>
          <a:p>
            <a:pPr marL="273050" indent="-3175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 1943 года лечился в госпитале в городе Архангельске.</a:t>
            </a:r>
          </a:p>
          <a:p>
            <a:pPr marL="273050" indent="-3175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Находился в окружении в районе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Вирда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участвовал в боях за Андронову гору.</a:t>
            </a:r>
          </a:p>
          <a:p>
            <a:pPr algn="ctr">
              <a:buNone/>
            </a:pP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\\SERVER\Public\школьный музей\от Светланы Ивановны для музея\x_88afa7b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6477000" cy="518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6477000" cy="990600"/>
          </a:xfrm>
        </p:spPr>
        <p:txBody>
          <a:bodyPr>
            <a:norm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Награды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00400" y="2819400"/>
            <a:ext cx="3276600" cy="2514600"/>
          </a:xfrm>
        </p:spPr>
        <p:txBody>
          <a:bodyPr/>
          <a:lstStyle/>
          <a:p>
            <a:pPr>
              <a:buNone/>
            </a:pPr>
            <a:r>
              <a:rPr lang="ru-RU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Ордена: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«Славы 3 степени»</a:t>
            </a:r>
          </a:p>
          <a:p>
            <a:pPr>
              <a:buNone/>
            </a:pP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10242" name="Picture 2" descr="https://encrypted-tbn3.gstatic.com/images?q=tbn:ANd9GcQndGz2AUXbQ0jhL9Fd5a4W4YctpEMabp3iAV8AKm2w7VHvNRlE"/>
          <p:cNvPicPr>
            <a:picLocks noChangeAspect="1" noChangeArrowheads="1"/>
          </p:cNvPicPr>
          <p:nvPr/>
        </p:nvPicPr>
        <p:blipFill>
          <a:blip r:embed="rId2"/>
          <a:srcRect l="2941" t="15873"/>
          <a:stretch>
            <a:fillRect/>
          </a:stretch>
        </p:blipFill>
        <p:spPr bwMode="auto">
          <a:xfrm>
            <a:off x="457200" y="1524000"/>
            <a:ext cx="2514600" cy="44424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0"/>
            <a:ext cx="6248400" cy="1371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Медали:</a:t>
            </a:r>
          </a:p>
          <a:p>
            <a:pPr marL="0" indent="0"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«За победу над Германией в Великой </a:t>
            </a:r>
          </a:p>
          <a:p>
            <a:pPr marL="0" indent="0"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Отечественной войне»</a:t>
            </a:r>
          </a:p>
          <a:p>
            <a:endParaRPr lang="ru-RU" dirty="0"/>
          </a:p>
        </p:txBody>
      </p:sp>
      <p:pic>
        <p:nvPicPr>
          <p:cNvPr id="5122" name="Picture 2" descr="http://www.kubera.narod.ru/zakakt/victger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828800"/>
            <a:ext cx="6254327" cy="3162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3400" y="228600"/>
            <a:ext cx="5867400" cy="762000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«20 лет Победы»</a:t>
            </a:r>
          </a:p>
          <a:p>
            <a:endParaRPr lang="ru-RU" dirty="0"/>
          </a:p>
        </p:txBody>
      </p:sp>
      <p:pic>
        <p:nvPicPr>
          <p:cNvPr id="4097" name="Picture 1" descr="\\192.168.1.4\ученики\11 класс\Марчихина\для презент\220px-20th_anniversary_of_Victory_in_Patriotic_War_-_Rev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95400"/>
            <a:ext cx="4724400" cy="49462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28600"/>
            <a:ext cx="6477000" cy="4937760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«30 лет Победы»</a:t>
            </a:r>
          </a:p>
          <a:p>
            <a:endParaRPr lang="ru-RU" dirty="0"/>
          </a:p>
        </p:txBody>
      </p:sp>
      <p:pic>
        <p:nvPicPr>
          <p:cNvPr id="2050" name="Picture 2" descr="\\192.168.1.4\ученики\11 класс\Марчихина\для презент\NvlYr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2466" y="908627"/>
            <a:ext cx="5799734" cy="54921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28600"/>
            <a:ext cx="6553200" cy="4419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«50 лет вооружённым силам СССР»</a:t>
            </a:r>
            <a:endParaRPr lang="ru-RU" sz="3200" dirty="0"/>
          </a:p>
        </p:txBody>
      </p:sp>
      <p:pic>
        <p:nvPicPr>
          <p:cNvPr id="3074" name="Picture 2" descr="\\192.168.1.4\ученики\11 класс\Марчихина\для презент\1352551784780_bullet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884302"/>
            <a:ext cx="5562600" cy="5506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66</TotalTime>
  <Words>202</Words>
  <PresentationFormat>Экран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Начальная</vt:lpstr>
      <vt:lpstr>«Солдатами                       не рождаются»</vt:lpstr>
      <vt:lpstr>Слайд 2</vt:lpstr>
      <vt:lpstr>Биография</vt:lpstr>
      <vt:lpstr>Слайд 4</vt:lpstr>
      <vt:lpstr>Награды</vt:lpstr>
      <vt:lpstr>Слайд 6</vt:lpstr>
      <vt:lpstr>Слайд 7</vt:lpstr>
      <vt:lpstr>Слайд 8</vt:lpstr>
      <vt:lpstr>Слайд 9</vt:lpstr>
      <vt:lpstr>Слайд 10</vt:lpstr>
      <vt:lpstr>в довоенное время</vt:lpstr>
      <vt:lpstr>Поклон ветеранам ВОВ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2inf-gfHJIKwGBHl</dc:creator>
  <cp:lastModifiedBy>2</cp:lastModifiedBy>
  <cp:revision>9</cp:revision>
  <dcterms:created xsi:type="dcterms:W3CDTF">2015-04-10T06:06:33Z</dcterms:created>
  <dcterms:modified xsi:type="dcterms:W3CDTF">2015-05-07T11:03:54Z</dcterms:modified>
</cp:coreProperties>
</file>