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69" r:id="rId1"/>
  </p:sldMasterIdLst>
  <p:sldIdLst>
    <p:sldId id="257" r:id="rId2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FD13-EF3D-403C-9BD8-838CBA582337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9D75D-50DF-4458-B0C4-48ECC3A79ACA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459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FD13-EF3D-403C-9BD8-838CBA582337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9D75D-50DF-4458-B0C4-48ECC3A79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898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FD13-EF3D-403C-9BD8-838CBA582337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9D75D-50DF-4458-B0C4-48ECC3A79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201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FD13-EF3D-403C-9BD8-838CBA582337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9D75D-50DF-4458-B0C4-48ECC3A79AC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2907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FD13-EF3D-403C-9BD8-838CBA582337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9D75D-50DF-4458-B0C4-48ECC3A79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098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FD13-EF3D-403C-9BD8-838CBA582337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9D75D-50DF-4458-B0C4-48ECC3A79AC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4361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FD13-EF3D-403C-9BD8-838CBA582337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9D75D-50DF-4458-B0C4-48ECC3A79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079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FD13-EF3D-403C-9BD8-838CBA582337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9D75D-50DF-4458-B0C4-48ECC3A79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2285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FD13-EF3D-403C-9BD8-838CBA582337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9D75D-50DF-4458-B0C4-48ECC3A79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25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FD13-EF3D-403C-9BD8-838CBA582337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9D75D-50DF-4458-B0C4-48ECC3A79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116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FD13-EF3D-403C-9BD8-838CBA582337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9D75D-50DF-4458-B0C4-48ECC3A79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746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FD13-EF3D-403C-9BD8-838CBA582337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9D75D-50DF-4458-B0C4-48ECC3A79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114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FD13-EF3D-403C-9BD8-838CBA582337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9D75D-50DF-4458-B0C4-48ECC3A79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560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FD13-EF3D-403C-9BD8-838CBA582337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9D75D-50DF-4458-B0C4-48ECC3A79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2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FD13-EF3D-403C-9BD8-838CBA582337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9D75D-50DF-4458-B0C4-48ECC3A79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73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FD13-EF3D-403C-9BD8-838CBA582337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9D75D-50DF-4458-B0C4-48ECC3A79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756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FD13-EF3D-403C-9BD8-838CBA582337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9D75D-50DF-4458-B0C4-48ECC3A79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08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3CDFD13-EF3D-403C-9BD8-838CBA582337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C39D75D-50DF-4458-B0C4-48ECC3A79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8586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570" r:id="rId1"/>
    <p:sldLayoutId id="2147484571" r:id="rId2"/>
    <p:sldLayoutId id="2147484572" r:id="rId3"/>
    <p:sldLayoutId id="2147484573" r:id="rId4"/>
    <p:sldLayoutId id="2147484574" r:id="rId5"/>
    <p:sldLayoutId id="2147484575" r:id="rId6"/>
    <p:sldLayoutId id="2147484576" r:id="rId7"/>
    <p:sldLayoutId id="2147484577" r:id="rId8"/>
    <p:sldLayoutId id="2147484578" r:id="rId9"/>
    <p:sldLayoutId id="2147484579" r:id="rId10"/>
    <p:sldLayoutId id="2147484580" r:id="rId11"/>
    <p:sldLayoutId id="2147484581" r:id="rId12"/>
    <p:sldLayoutId id="2147484582" r:id="rId13"/>
    <p:sldLayoutId id="2147484583" r:id="rId14"/>
    <p:sldLayoutId id="2147484584" r:id="rId15"/>
    <p:sldLayoutId id="2147484585" r:id="rId16"/>
    <p:sldLayoutId id="21474845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619396"/>
              </p:ext>
            </p:extLst>
          </p:nvPr>
        </p:nvGraphicFramePr>
        <p:xfrm>
          <a:off x="628650" y="0"/>
          <a:ext cx="11106150" cy="7040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4075"/>
                <a:gridCol w="8982075"/>
              </a:tblGrid>
              <a:tr h="69609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   </a:t>
                      </a:r>
                      <a:endParaRPr lang="ru-RU" sz="12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effectLst/>
                        </a:rPr>
                        <a:t>    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baseline="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</a:rPr>
                        <a:t>           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1918-1980)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98" marR="59698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100" i="1" dirty="0" smtClean="0">
                        <a:effectLst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100" i="1" dirty="0" smtClean="0">
                        <a:effectLst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100" i="1" dirty="0" smtClean="0">
                        <a:effectLst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100" i="1" dirty="0" smtClean="0">
                        <a:effectLst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Мой </a:t>
                      </a: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прадедушка по материнской линии Артемьев Михаил Яковлевич родился в 1918 году в местности Нэгиидэ </a:t>
                      </a:r>
                      <a:r>
                        <a:rPr lang="ru-RU" sz="1400" i="1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Жабыльского</a:t>
                      </a: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наслега </a:t>
                      </a:r>
                      <a:r>
                        <a:rPr lang="ru-RU" sz="1400" i="1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Мегино-Кангаласского</a:t>
                      </a: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района.  Окончил 7 классов </a:t>
                      </a:r>
                      <a:r>
                        <a:rPr lang="ru-RU" sz="1400" i="1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Тюнгюлюнской</a:t>
                      </a: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школы в 1937 году. 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Трудовую деятельность начал с должности писаря в </a:t>
                      </a:r>
                      <a:r>
                        <a:rPr lang="ru-RU" sz="1400" i="1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Жабыльском</a:t>
                      </a: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Совете. До войны работал в  </a:t>
                      </a:r>
                      <a:r>
                        <a:rPr lang="ru-RU" sz="1400" i="1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</a:t>
                      </a: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колхозе «</a:t>
                      </a:r>
                      <a:r>
                        <a:rPr lang="ru-RU" sz="1400" i="1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Сайдыы</a:t>
                      </a: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». Женился на моей прабабушке Марфе </a:t>
                      </a:r>
                      <a:r>
                        <a:rPr lang="ru-RU" sz="1400" i="1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Софроновне</a:t>
                      </a: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1937 году.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Советскую армию был призван в сентябре 1941 года. Тогда моей бабушке было всего 3 года. Военную подготовку прошел в Иркутской области. </a:t>
                      </a:r>
                      <a:r>
                        <a:rPr lang="ru-RU" sz="1400" i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Рядовой Артемьев </a:t>
                      </a: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составе </a:t>
                      </a:r>
                      <a:r>
                        <a:rPr lang="ru-RU" sz="1400" i="1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Волховского</a:t>
                      </a: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фронта участвовал в сражениях на Ладожском озере. Служил разведчиком Ленинградского, Донского, 3 Украинского фронтов. Был трижды ранен. В боях за город Кривой Рог получил тяжелое ранение в левую руку и был демобилизован в марте 1944 года. Награжден орденом Отечественной войны </a:t>
                      </a:r>
                      <a:r>
                        <a:rPr lang="en-US" sz="1400" i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степени , медалями «За отвагу», «За победу над Германией», «За трудовую доблесть в годы ВОВ».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Вернувшись на Родину работал счетоводом, заведующим зверофермой, председателем колхоза «</a:t>
                      </a:r>
                      <a:r>
                        <a:rPr lang="ru-RU" sz="1400" i="1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Сайдыы</a:t>
                      </a: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», с 1960 по 1964 годы заместителем председателя правления совхоза имени </a:t>
                      </a:r>
                      <a:r>
                        <a:rPr lang="ru-RU" sz="1400" i="1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М.Горького</a:t>
                      </a: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До выхода на пенсию трудился бригадиром, заведующим зверофермой. Дважды был награжден грамотой Президиума Верховного Совета Якутской АССР.  Имя моего прадедушки занесено в Почетную книгу </a:t>
                      </a:r>
                      <a:r>
                        <a:rPr lang="ru-RU" sz="1400" i="1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Жабыльского</a:t>
                      </a: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наслега. Михаил Яковлевич был коммунистом, депутатом сельсовета, агитатором и лектором. В общей сложности на руководящих должностях проработал 41 год. 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Полученное на войне ранение сказалось на здоровье и в 1980 году его не стало.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 Михаила Яковлевича с Марфой </a:t>
                      </a:r>
                      <a:r>
                        <a:rPr lang="ru-RU" sz="1400" i="1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Софроновной</a:t>
                      </a: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 детей, 25 внуков, 63 правнука, 2 праправнука.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Кроме моего прадедушки, в Великой Отечественной войне участвовали его родные братья. Александр Яковлевич Артемьев и Давид Яковлевич Артемьев. Старший брат Давид Яковлевич пропал без вести. Александр Яковлевич вернулся с войны, работал счетоводом и рано умер. 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400" i="1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solidFill>
                            <a:srgbClr val="002060"/>
                          </a:solidFill>
                          <a:effectLst/>
                        </a:rPr>
                        <a:t>                                                  </a:t>
                      </a:r>
                      <a:r>
                        <a:rPr lang="ru-RU" sz="1200" i="1" dirty="0" smtClean="0">
                          <a:solidFill>
                            <a:srgbClr val="002060"/>
                          </a:solidFill>
                          <a:effectLst/>
                        </a:rPr>
                        <a:t>Подготовила</a:t>
                      </a:r>
                      <a:r>
                        <a:rPr lang="ru-RU" sz="1200" i="1" baseline="0" dirty="0" smtClean="0">
                          <a:solidFill>
                            <a:srgbClr val="002060"/>
                          </a:solidFill>
                          <a:effectLst/>
                        </a:rPr>
                        <a:t> правнучка Дмитриева Саргылана, 5 «б» класс, ЯГНГ</a:t>
                      </a:r>
                      <a:endParaRPr lang="ru-RU" sz="1200" i="1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</a:rPr>
                        <a:t> </a:t>
                      </a:r>
                      <a:endParaRPr lang="ru-RU" sz="1400" i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98" marR="59698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145280" y="346958"/>
            <a:ext cx="64861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Артемьев Михаил Яковлевич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Рисунок 4" descr="https://mmi217.whatsapp.net/d/Q8Fju2JX-J-zGIRc3ieKx1VKwGA/AjLh6W9Z4I_h2pod1JwToxrS0TaXpaRuaPe69y0a6RLr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47" b="4523"/>
          <a:stretch/>
        </p:blipFill>
        <p:spPr bwMode="auto">
          <a:xfrm>
            <a:off x="566256" y="444843"/>
            <a:ext cx="2119279" cy="29409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0180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35</TotalTime>
  <Words>311</Words>
  <Application>Microsoft Office PowerPoint</Application>
  <PresentationFormat>Широкоэкранный</PresentationFormat>
  <Paragraphs>38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Сектор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Евдокия Н. Дмитриева</dc:creator>
  <cp:lastModifiedBy>Евдокия Н. Дмитриева</cp:lastModifiedBy>
  <cp:revision>8</cp:revision>
  <cp:lastPrinted>2015-05-06T04:20:59Z</cp:lastPrinted>
  <dcterms:created xsi:type="dcterms:W3CDTF">2015-05-06T03:54:58Z</dcterms:created>
  <dcterms:modified xsi:type="dcterms:W3CDTF">2015-05-08T04:36:25Z</dcterms:modified>
</cp:coreProperties>
</file>