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916832"/>
            <a:ext cx="7632848" cy="7386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4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Великая отечественная война</a:t>
            </a:r>
            <a:endParaRPr lang="ru-RU" sz="4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3717032"/>
            <a:ext cx="6480720" cy="132343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softRound"/>
          </a:sp3d>
        </p:spPr>
        <p:txBody>
          <a:bodyPr wrap="square" rtlCol="0">
            <a:spAutoFit/>
          </a:bodyPr>
          <a:lstStyle/>
          <a:p>
            <a:r>
              <a:rPr lang="ru-RU" sz="8000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1941-1945</a:t>
            </a:r>
            <a:endParaRPr lang="ru-RU" sz="80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246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3176" y="555081"/>
            <a:ext cx="4280832" cy="60016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 рассвете 22 июня 1941 г. германская армия всей своей мощью обрушилась на советскую землю. Началась Великая Отечественная война, война советского народа с фашистскими </a:t>
            </a:r>
            <a:r>
              <a:rPr lang="ru-RU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оккупантами, </a:t>
            </a:r>
            <a:r>
              <a:rPr lang="ru-RU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продолжавшаяся 1418 дней и ночей.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43" y="571500"/>
            <a:ext cx="4219575" cy="5715000"/>
          </a:xfrm>
          <a:prstGeom prst="rect">
            <a:avLst/>
          </a:prstGeom>
          <a:ln>
            <a:noFill/>
          </a:ln>
          <a:effectLst>
            <a:outerShdw blurRad="50800" dist="635000" dir="3000000" sx="106000" sy="106000" algn="br" rotWithShape="0">
              <a:prstClr val="black">
                <a:alpha val="38000"/>
              </a:prstClr>
            </a:outerShdw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128280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536" y="547536"/>
            <a:ext cx="3683424" cy="600164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 нашей семье в великой отечественной войне участвовал мой прадед</a:t>
            </a:r>
          </a:p>
          <a:p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3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ru-RU" sz="32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4800" dirty="0" err="1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Бруй</a:t>
            </a:r>
            <a:r>
              <a:rPr lang="ru-RU" sz="4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Иван Семенович </a:t>
            </a:r>
          </a:p>
          <a:p>
            <a:endParaRPr lang="ru-RU" sz="32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34080" y="5805264"/>
            <a:ext cx="4164272" cy="5232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(13.03.1926 – 28.07.1986)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068" y="633280"/>
            <a:ext cx="4330296" cy="5134036"/>
          </a:xfrm>
          <a:prstGeom prst="rect">
            <a:avLst/>
          </a:prstGeom>
          <a:ln>
            <a:noFill/>
          </a:ln>
          <a:effectLst>
            <a:outerShdw blurRad="381000" dist="495300" dir="3000000" sx="105000" sy="105000" algn="ctr" rotWithShape="0">
              <a:srgbClr val="000000">
                <a:alpha val="34000"/>
              </a:srgbClr>
            </a:outerShdw>
            <a:softEdge rad="152400"/>
          </a:effectLst>
        </p:spPr>
      </p:pic>
    </p:spTree>
    <p:extLst>
      <p:ext uri="{BB962C8B-B14F-4D97-AF65-F5344CB8AC3E}">
        <p14:creationId xmlns:p14="http://schemas.microsoft.com/office/powerpoint/2010/main" val="12414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5229200"/>
            <a:ext cx="8136904" cy="12003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Когда началась война моему прадеду было 15 лет по этому его не взяли на фронт и он работал на ремонтной станции токарем. Он делал запчасти для </a:t>
            </a:r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тракторов </a:t>
            </a:r>
            <a:r>
              <a:rPr lang="ru-RU" sz="240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и танков.</a:t>
            </a:r>
            <a:endParaRPr lang="ru-RU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79094"/>
            <a:ext cx="6480720" cy="4526866"/>
          </a:xfrm>
          <a:prstGeom prst="rect">
            <a:avLst/>
          </a:prstGeom>
          <a:ln>
            <a:noFill/>
          </a:ln>
          <a:effectLst>
            <a:outerShdw blurRad="355600" dist="381000" dir="2700000" sx="104000" sy="104000" algn="tl" rotWithShape="0">
              <a:prstClr val="black">
                <a:alpha val="34000"/>
              </a:prstClr>
            </a:outerShdw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284689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1124744"/>
            <a:ext cx="8064896" cy="440120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Когда моему прадеду исполнилось 17 лет его забрали на фронт</a:t>
            </a:r>
          </a:p>
          <a:p>
            <a:endParaRPr lang="ru-RU" sz="2800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19 декабря 1943 года  </a:t>
            </a:r>
          </a:p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он был приписан </a:t>
            </a:r>
          </a:p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наводчиком </a:t>
            </a:r>
          </a:p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Забайкальского фронта</a:t>
            </a:r>
          </a:p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209 стрелковой дивизии</a:t>
            </a:r>
          </a:p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579 стрелкового полка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8" r="25341"/>
          <a:stretch/>
        </p:blipFill>
        <p:spPr>
          <a:xfrm>
            <a:off x="4470576" y="1700808"/>
            <a:ext cx="3998976" cy="4438650"/>
          </a:xfrm>
          <a:prstGeom prst="rect">
            <a:avLst/>
          </a:prstGeom>
          <a:ln>
            <a:noFill/>
          </a:ln>
          <a:effectLst>
            <a:outerShdw blurRad="406400" dist="571500" dir="3480000" sx="104000" sy="104000" algn="tl" rotWithShape="0">
              <a:prstClr val="black">
                <a:alpha val="46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08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3378" y="358944"/>
            <a:ext cx="6696744" cy="15696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6 мая 1946 года за участие в боевых действиях против японских оккупантов он был награжден медалью</a:t>
            </a:r>
          </a:p>
          <a:p>
            <a:r>
              <a:rPr lang="ru-RU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«За победу над Японией»</a:t>
            </a:r>
            <a:endParaRPr lang="ru-RU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28604"/>
            <a:ext cx="3560037" cy="4748465"/>
          </a:xfrm>
          <a:prstGeom prst="rect">
            <a:avLst/>
          </a:prstGeom>
          <a:ln>
            <a:noFill/>
          </a:ln>
          <a:effectLst>
            <a:outerShdw blurRad="177800" dist="279400" dir="8100000" sx="101000" sy="101000" algn="tr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1304087"/>
            <a:ext cx="3960440" cy="5280586"/>
          </a:xfrm>
          <a:prstGeom prst="rect">
            <a:avLst/>
          </a:prstGeom>
          <a:ln>
            <a:noFill/>
          </a:ln>
          <a:effectLst>
            <a:outerShdw blurRad="330200" dist="342900" dir="2520000" sx="106000" sy="106000" algn="ctr" rotWithShape="0">
              <a:srgbClr val="000000">
                <a:alpha val="33000"/>
              </a:srgb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511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616" y="1124744"/>
            <a:ext cx="3910680" cy="5214240"/>
          </a:xfrm>
          <a:prstGeom prst="rect">
            <a:avLst/>
          </a:prstGeom>
          <a:ln>
            <a:noFill/>
          </a:ln>
          <a:effectLst>
            <a:outerShdw blurRad="177800" dist="520700" dir="2100000" sx="102000" sy="102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71600" y="501757"/>
            <a:ext cx="7272808" cy="95410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 декабре 1946 года был награжден медалью</a:t>
            </a:r>
          </a:p>
          <a:p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«За боевые заслуги»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55864"/>
            <a:ext cx="3336210" cy="4800948"/>
          </a:xfrm>
          <a:prstGeom prst="rect">
            <a:avLst/>
          </a:prstGeom>
          <a:ln>
            <a:noFill/>
          </a:ln>
          <a:effectLst>
            <a:outerShdw blurRad="228600" dist="495300" dir="8460000" sx="106000" sy="106000" algn="ctr" rotWithShape="0">
              <a:srgbClr val="000000">
                <a:alpha val="36000"/>
              </a:srgb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719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27200"/>
            <a:ext cx="8712968" cy="95410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После окончания войны он ещё служил в армии до 18.10.1950 года.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5" r="18382"/>
          <a:stretch/>
        </p:blipFill>
        <p:spPr>
          <a:xfrm>
            <a:off x="755576" y="1844824"/>
            <a:ext cx="3401568" cy="3663424"/>
          </a:xfrm>
          <a:prstGeom prst="rect">
            <a:avLst/>
          </a:prstGeom>
          <a:ln>
            <a:noFill/>
          </a:ln>
          <a:effectLst>
            <a:outerShdw blurRad="266700" dist="457200" dir="7680000" sx="105000" sy="105000" algn="ctr" rotWithShape="0">
              <a:srgbClr val="000000">
                <a:alpha val="37000"/>
              </a:srgbClr>
            </a:outerShdw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46728"/>
            <a:ext cx="4371065" cy="4135185"/>
          </a:xfrm>
          <a:prstGeom prst="rect">
            <a:avLst/>
          </a:prstGeom>
          <a:ln>
            <a:noFill/>
          </a:ln>
          <a:effectLst>
            <a:outerShdw blurRad="342900" dist="444500" dir="2880000" algn="ctr" rotWithShape="0">
              <a:srgbClr val="000000">
                <a:alpha val="38000"/>
              </a:srgb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464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484784"/>
            <a:ext cx="7992888" cy="3877985"/>
          </a:xfrm>
          <a:prstGeom prst="rect">
            <a:avLst/>
          </a:prstGeom>
          <a:noFill/>
          <a:ln>
            <a:noFill/>
          </a:ln>
          <a:effectLst>
            <a:outerShdw blurRad="101600" dist="355600" dir="3060000" algn="ctr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Великая Отечественная война окончилась</a:t>
            </a:r>
          </a:p>
          <a:p>
            <a:pPr algn="ctr"/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6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9 мая 1945 года</a:t>
            </a:r>
          </a:p>
          <a:p>
            <a:pPr algn="ctr"/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Во </a:t>
            </a:r>
            <a:r>
              <a:rPr lang="ru-RU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многих городах </a:t>
            </a:r>
            <a:r>
              <a:rPr lang="ru-RU" sz="36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России горит </a:t>
            </a:r>
            <a:r>
              <a:rPr lang="ru-RU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Вечный огонь в память о погибших в Великой Отечественной войне.</a:t>
            </a:r>
          </a:p>
        </p:txBody>
      </p:sp>
      <p:pic>
        <p:nvPicPr>
          <p:cNvPr id="4" name="вечный огонь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out="7250"/>
                </p14:media>
              </p:ext>
            </p:extLst>
          </p:nvPr>
        </p:nvPicPr>
        <p:blipFill rotWithShape="1">
          <a:blip r:embed="rId4"/>
          <a:srcRect l="4183" t="13921" r="6374" b="13043"/>
          <a:stretch/>
        </p:blipFill>
        <p:spPr>
          <a:xfrm>
            <a:off x="0" y="640208"/>
            <a:ext cx="9090243" cy="556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3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157</TotalTime>
  <Words>183</Words>
  <Application>Microsoft Office PowerPoint</Application>
  <PresentationFormat>Экран (4:3)</PresentationFormat>
  <Paragraphs>27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</dc:creator>
  <cp:lastModifiedBy>Denis</cp:lastModifiedBy>
  <cp:revision>15</cp:revision>
  <dcterms:created xsi:type="dcterms:W3CDTF">2013-04-25T03:26:19Z</dcterms:created>
  <dcterms:modified xsi:type="dcterms:W3CDTF">2015-04-18T10:32:29Z</dcterms:modified>
</cp:coreProperties>
</file>