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26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15FF2-7217-49CA-B964-C6BD8FD1ECF7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1FD37-198C-4C3D-ADE0-D2C22FC20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Documents%20and%20Settings\&#1103;\&#1056;&#1072;&#1073;&#1086;&#1095;&#1080;&#1081;%20&#1089;&#1090;&#1086;&#1083;\Evgeniy-Doga-Val_s---iz-kinofil_ma-Moy-laskovyy-i-nezhnyy-zver_(muzofon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Documents and Settings\я\Рабочий стол\aHR0cDovL3Byb3Bvd2VycG9pbnQucnUvd3AtY29udGVudC91cGxvYWRzLzIwMTMvMDMvUG9tbmltTWluaS5qcGc=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50"/>
            <a:ext cx="9144000" cy="66008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928662" y="4143380"/>
            <a:ext cx="7462236" cy="923330"/>
          </a:xfrm>
          <a:prstGeom prst="rect">
            <a:avLst/>
          </a:prstGeom>
          <a:gradFill flip="none"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2700000" scaled="0"/>
            <a:tileRect/>
          </a:gradFill>
          <a:effectLst>
            <a:outerShdw blurRad="584200" dist="25400" dir="12120000" sx="102000" sy="102000" algn="ctr" rotWithShape="0">
              <a:srgbClr val="000000">
                <a:alpha val="43137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История одного солдата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5357827"/>
            <a:ext cx="692948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Самарский Марат Владимирович</a:t>
            </a:r>
          </a:p>
          <a:p>
            <a:pPr algn="ctr"/>
            <a:r>
              <a:rPr lang="ru-RU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1925 – 1943гг</a:t>
            </a:r>
            <a:endParaRPr lang="ru-RU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6" name="Evgeniy-Doga-Val_s---iz-kinofil_ma-Moy-laskovyy-i-nezhnyy-zver_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19900"/>
          </a:xfrm>
          <a:prstGeom prst="rect">
            <a:avLst/>
          </a:prstGeom>
          <a:noFill/>
        </p:spPr>
      </p:pic>
      <p:pic>
        <p:nvPicPr>
          <p:cNvPr id="21507" name="Picture 3" descr="D:\Documents and Settings\я\Рабочий стол\Марат\SDC110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5786478" cy="4339859"/>
          </a:xfrm>
          <a:prstGeom prst="rect">
            <a:avLst/>
          </a:prstGeom>
          <a:noFill/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14414" y="4857760"/>
            <a:ext cx="68580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На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фотографии потомок Марата – Ивахин Саша, наш брат, который очень похож на него.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9" name="AutoShape 5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5715016"/>
            <a:ext cx="37861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Фото из домашнего архива семьи Ивахиных</a:t>
            </a:r>
            <a:endParaRPr lang="ru-RU" sz="105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</p:spPr>
      </p:pic>
      <p:pic>
        <p:nvPicPr>
          <p:cNvPr id="23556" name="Picture 4" descr="D:\Documents and Settings\я\Рабочий стол\down_ma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239689">
            <a:off x="4674319" y="2755005"/>
            <a:ext cx="3727383" cy="347889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00042"/>
            <a:ext cx="69294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Красоту</a:t>
            </a:r>
            <a:r>
              <a:rPr lang="ru-RU" sz="2800" b="1" i="1" dirty="0"/>
              <a:t>, что дарит нам природа,</a:t>
            </a:r>
            <a:br>
              <a:rPr lang="ru-RU" sz="2800" b="1" i="1" dirty="0"/>
            </a:br>
            <a:r>
              <a:rPr lang="ru-RU" sz="2800" b="1" i="1" dirty="0"/>
              <a:t>Отстояли солдаты в огне,</a:t>
            </a:r>
            <a:br>
              <a:rPr lang="ru-RU" sz="2800" b="1" i="1" dirty="0"/>
            </a:br>
            <a:r>
              <a:rPr lang="ru-RU" sz="2800" b="1" i="1" dirty="0"/>
              <a:t>Майский день сорок пятого года</a:t>
            </a:r>
            <a:br>
              <a:rPr lang="ru-RU" sz="2800" b="1" i="1" dirty="0"/>
            </a:br>
            <a:r>
              <a:rPr lang="ru-RU" sz="2800" b="1" i="1" dirty="0"/>
              <a:t>Стал последнею точкой в войне.</a:t>
            </a:r>
            <a:br>
              <a:rPr lang="ru-RU" sz="2800" b="1" i="1" dirty="0"/>
            </a:br>
            <a:r>
              <a:rPr lang="ru-RU" sz="2800" b="1" i="1" dirty="0"/>
              <a:t>За всё, что есть сейчас у нас,</a:t>
            </a:r>
            <a:br>
              <a:rPr lang="ru-RU" sz="2800" b="1" i="1" dirty="0"/>
            </a:br>
            <a:r>
              <a:rPr lang="ru-RU" sz="2800" b="1" i="1" dirty="0"/>
              <a:t>За каждый наш счастливый час,</a:t>
            </a:r>
            <a:br>
              <a:rPr lang="ru-RU" sz="2800" b="1" i="1" dirty="0"/>
            </a:br>
            <a:r>
              <a:rPr lang="ru-RU" sz="2800" b="1" i="1" dirty="0"/>
              <a:t>За то, что солнце светит нам,</a:t>
            </a:r>
            <a:br>
              <a:rPr lang="ru-RU" sz="2800" b="1" i="1" dirty="0"/>
            </a:br>
            <a:r>
              <a:rPr lang="ru-RU" sz="2800" b="1" i="1" dirty="0"/>
              <a:t>Спасибо доблестным солдатам -</a:t>
            </a:r>
            <a:br>
              <a:rPr lang="ru-RU" sz="2800" b="1" i="1" dirty="0"/>
            </a:br>
            <a:r>
              <a:rPr lang="ru-RU" sz="2800" b="1" i="1" dirty="0"/>
              <a:t>Нашим дедам и отцам.</a:t>
            </a:r>
            <a:br>
              <a:rPr lang="ru-RU" sz="2800" b="1" i="1" dirty="0"/>
            </a:br>
            <a:r>
              <a:rPr lang="ru-RU" sz="2800" b="1" i="1" dirty="0"/>
              <a:t>Недаром сегодня салюты звучат</a:t>
            </a:r>
            <a:br>
              <a:rPr lang="ru-RU" sz="2800" b="1" i="1" dirty="0"/>
            </a:br>
            <a:r>
              <a:rPr lang="ru-RU" sz="2800" b="1" i="1" dirty="0"/>
              <a:t>В честь нашей Отчизны,</a:t>
            </a:r>
            <a:br>
              <a:rPr lang="ru-RU" sz="2800" b="1" i="1" dirty="0"/>
            </a:br>
            <a:r>
              <a:rPr lang="ru-RU" sz="2800" b="1" i="1" dirty="0"/>
              <a:t>В честь наших солдат!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957266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3643314"/>
            <a:ext cx="85011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Военная история нашей семьи связана с братом нашей прабабушки – Самарским Маратом Владимировичем.  Родился  он 8 марта 1925 года в г.Анапа, Краснодарского края. В семье кубанских казаков.  Род  Самарских знаменит на Кубани, летопись родословной ведется с 1715 года в книге Геннадия Леликова «Род и его корни. Повествование о семье Самарских из станицы Архангельской </a:t>
            </a:r>
            <a:r>
              <a:rPr lang="ru-RU" dirty="0" err="1" smtClean="0"/>
              <a:t>Тихорецкого</a:t>
            </a:r>
            <a:r>
              <a:rPr lang="ru-RU" dirty="0" smtClean="0"/>
              <a:t> района и их родословной».  На этой фотографии Марату 5 лет. В центре сидит его бабушка, она вырастила шестерых детей – пять дочек и сына без мужа, которого запороли до смерти красные казаки, за то, что он был белогвардейцем.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3" name="Picture 5" descr="D:\Documents and Settings\я\Рабочий стол\Марат\сканирование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4643470" cy="3327531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43438" y="3500438"/>
            <a:ext cx="37861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Фото из домашнего архива семьи Ивахиных</a:t>
            </a:r>
            <a:endParaRPr lang="ru-RU" sz="105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084" y="0"/>
            <a:ext cx="9195084" cy="6858000"/>
          </a:xfrm>
          <a:prstGeom prst="rect">
            <a:avLst/>
          </a:prstGeom>
          <a:noFill/>
        </p:spPr>
      </p:pic>
      <p:pic>
        <p:nvPicPr>
          <p:cNvPr id="3075" name="Picture 3" descr="D:\Documents and Settings\я\Рабочий стол\Марат\сканирование00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3881294" cy="53879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29058" y="214290"/>
            <a:ext cx="450059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Семья </a:t>
            </a:r>
            <a:r>
              <a:rPr lang="ru-RU" sz="1600" b="1" dirty="0" smtClean="0"/>
              <a:t>Самарских </a:t>
            </a:r>
            <a:r>
              <a:rPr lang="ru-RU" sz="1600" b="1" dirty="0" smtClean="0"/>
              <a:t>отличалась от всех семей по улице. Она была пронизана светом и любовью. Никогда из уст отца либо матери не могли проскочить нецензурные слова. Они не знали, что это такое. Жили голодно. Все продукты из колхоза сдавали государству. Л</a:t>
            </a:r>
            <a:r>
              <a:rPr lang="ru-RU" sz="1600" b="1" dirty="0" smtClean="0"/>
              <a:t>ебеду </a:t>
            </a:r>
            <a:r>
              <a:rPr lang="ru-RU" sz="1600" b="1" dirty="0" smtClean="0"/>
              <a:t>собирали молодую, ее мелко резали и подмешивали с мукой,- пекли лепешки. Ребятишки ели все: липовые листочки, чакон – речной тростник, съедобная часть – корень, смолу жевали, суп с лебедой и крапивой. Мальчиков с 9 лет учили запрягать лошадь, ходить за скотиной. В 13 лет мальчики уже умели пахать поле, косить траву, пасти скот. В 16 лет они были первыми помощниками отцу. </a:t>
            </a:r>
            <a:r>
              <a:rPr lang="ru-RU" sz="1600" b="1" dirty="0" smtClean="0"/>
              <a:t>Из </a:t>
            </a:r>
            <a:r>
              <a:rPr lang="ru-RU" sz="1600" b="1" dirty="0" smtClean="0"/>
              <a:t>воспоминаний видно, что действительно была очень незавидной и </a:t>
            </a:r>
            <a:r>
              <a:rPr lang="ru-RU" sz="1600" b="1" dirty="0" smtClean="0"/>
              <a:t>трудной. В 16 лет Марат ушел воевать на фронт</a:t>
            </a:r>
            <a:endParaRPr lang="ru-RU" sz="16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4714876" y="5715016"/>
            <a:ext cx="37861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Фото из домашнего архива семьи Ивахиных</a:t>
            </a:r>
            <a:endParaRPr lang="ru-RU" sz="105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</p:spPr>
      </p:pic>
      <p:pic>
        <p:nvPicPr>
          <p:cNvPr id="4099" name="Picture 3" descr="D:\Documents and Settings\я\Рабочий стол\Марат\сканирование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3675777" cy="55721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48" y="428604"/>
            <a:ext cx="4544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 16 лет Марат ушел на войну, призвался он</a:t>
            </a:r>
          </a:p>
          <a:p>
            <a:r>
              <a:rPr lang="ru-RU" dirty="0" smtClean="0"/>
              <a:t>из Махачкалинского ГВК, рядовым.  </a:t>
            </a:r>
            <a:endParaRPr lang="ru-RU" dirty="0"/>
          </a:p>
        </p:txBody>
      </p:sp>
      <p:pic>
        <p:nvPicPr>
          <p:cNvPr id="4101" name="Picture 5" descr="D:\Documents and Settings\я\Рабочий стол\Марат\filterimageс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112002"/>
            <a:ext cx="3339973" cy="44601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43438" y="5429264"/>
            <a:ext cx="3571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Фрагмент из Книги Памяти. Г.Махачкала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643578"/>
            <a:ext cx="37861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Фото из домашнего архива семьи Ивахиных</a:t>
            </a:r>
            <a:endParaRPr lang="ru-RU" sz="105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026" name="Picture 2" descr="D:\Documents and Settings\я\Рабочий стол\monumentslavy-0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7525" y="2000250"/>
            <a:ext cx="5715000" cy="3810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5129930" cy="62170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Мальчики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Уходили мальчики – на плечах шинели,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Уходили мальчики – храбро песни пели,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Отступали мальчики пыльными степями,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Умирали мальчики, где – не знали сами...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Попадали мальчики в страшные бараки,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Догоняли мальчиков лютые собаки.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Убивали мальчиков за побег на месте,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Не продали мальчики совести и чести...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Не хотели мальчики поддаваться страху,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Поднимались мальчики по свистку в атаку.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 черный дым сражений, на броне покатой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Уезжали мальчики – стиснув автоматы.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Повидали мальчики – храбрые солдаты –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Волгу – в сорок первом,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Шпрее – в сорок пятом,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Показали мальчики за четыре года, </a:t>
            </a:r>
            <a:b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sz="20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Кто такие мальчики нашего народа.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r>
              <a:rPr lang="ru-RU" sz="2000" b="1" i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(И. Карпов)</a:t>
            </a:r>
            <a:endParaRPr lang="ru-RU" sz="20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</p:spPr>
      </p:pic>
      <p:pic>
        <p:nvPicPr>
          <p:cNvPr id="6147" name="Picture 3" descr="D:\Documents and Settings\я\Рабочий стол\Марат\filterimage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5786478" cy="2303575"/>
          </a:xfrm>
          <a:prstGeom prst="rect">
            <a:avLst/>
          </a:prstGeom>
          <a:noFill/>
        </p:spPr>
      </p:pic>
      <p:pic>
        <p:nvPicPr>
          <p:cNvPr id="6148" name="Picture 4" descr="D:\Documents and Settings\я\Рабочий стол\Марат\filter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428868"/>
            <a:ext cx="4714908" cy="3436101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5357818" y="5357826"/>
            <a:ext cx="35719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ahoma" pitchFamily="34" charset="0"/>
                <a:cs typeface="Tahoma" pitchFamily="34" charset="0"/>
              </a:rPr>
              <a:t>Информация с сайта « ОБД Мемориал»</a:t>
            </a:r>
          </a:p>
        </p:txBody>
      </p:sp>
      <p:sp>
        <p:nvSpPr>
          <p:cNvPr id="6154" name="AutoShape 10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084" y="0"/>
            <a:ext cx="9195084" cy="6858000"/>
          </a:xfrm>
          <a:prstGeom prst="rect">
            <a:avLst/>
          </a:prstGeom>
          <a:noFill/>
        </p:spPr>
      </p:pic>
      <p:sp>
        <p:nvSpPr>
          <p:cNvPr id="6154" name="AutoShape 10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2" name="AutoShape 2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00034" y="357166"/>
            <a:ext cx="77153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Tahoma" pitchFamily="34" charset="0"/>
                <a:cs typeface="Tahoma" pitchFamily="34" charset="0"/>
              </a:rPr>
              <a:t>Служил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000080"/>
                </a:solidFill>
                <a:effectLst/>
                <a:latin typeface="Tahoma" pitchFamily="34" charset="0"/>
                <a:cs typeface="Tahoma" pitchFamily="34" charset="0"/>
              </a:rPr>
              <a:t> Марат разведчиком, по свидетельству его командира – Писарева Н.И., Марат был его правой рукой. Выписка из похоронного письма: «Помня, что разведка глаза и уши армии, Марат честно служил Родине. Были случаи, когда Марат приносил очень важные сведения. Я на него надеялся как на себя. В работе, на деле – здраво рассудительный товарищ, в простой, домашней беседе – весельчак, балагур. Большое Вам, мамаша, спасибо, что вы воспитали для Родины такого сына как Марат, который отдал </a:t>
            </a:r>
            <a:r>
              <a:rPr lang="ru-RU" b="1" dirty="0" smtClean="0">
                <a:solidFill>
                  <a:srgbClr val="000080"/>
                </a:solidFill>
                <a:latin typeface="Tahoma" pitchFamily="34" charset="0"/>
                <a:cs typeface="Tahoma" pitchFamily="34" charset="0"/>
              </a:rPr>
              <a:t>свою жизнь до конца делу защиты нашей Родины. Нет с нами больше Марата, фашистские изверги убили его. У меня нет слов выразить чувство горечи и соболезнования. Весь личный состав скорбит об утрате. 3 декабря 1943 года в бою был смертельно ранен Марат в голову. Вскоре, после ранения, не приходя в сознание Марат умер. Похоронен Марат западнее дер. Петрики, похоронен со всеми армейскими почестями. Бойцы роты, над могилой, поклялись отомстить за его смерть. В своих словах разведчики оказались правы, на другой день, на этом же участке по данным нашей разведки было уничтожено три танка и одна минометная батарея.»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20484" name="AutoShape 4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</p:spPr>
      </p:pic>
      <p:pic>
        <p:nvPicPr>
          <p:cNvPr id="19459" name="Picture 3" descr="D:\Documents and Settings\я\Рабочий стол\Марат\сканирование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290"/>
            <a:ext cx="3071834" cy="4414131"/>
          </a:xfrm>
          <a:prstGeom prst="rect">
            <a:avLst/>
          </a:prstGeom>
          <a:noFill/>
        </p:spPr>
      </p:pic>
      <p:pic>
        <p:nvPicPr>
          <p:cNvPr id="19460" name="Picture 4" descr="D:\Documents and Settings\я\Рабочий стол\Марат\сканирование0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214290"/>
            <a:ext cx="3071834" cy="4429156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714348" y="4857760"/>
            <a:ext cx="80010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Оригинал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 похоронного письма, которое получила его сестра, наша прабабушка. К этому времени Самарской Клавдии Кондратьевны уже не было в живых.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19462" name="AutoShape 6" descr="http://zanimatika.narod.ru/Lenta.png"/>
          <p:cNvSpPr>
            <a:spLocks noChangeAspect="1" noChangeArrowheads="1"/>
          </p:cNvSpPr>
          <p:nvPr/>
        </p:nvSpPr>
        <p:spPr bwMode="auto">
          <a:xfrm>
            <a:off x="1289050" y="-1204913"/>
            <a:ext cx="152400" cy="152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5786454"/>
            <a:ext cx="378619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/>
              <a:t>Письмо из домашнего архива семьи Ивахиных</a:t>
            </a:r>
            <a:endParaRPr lang="ru-RU" sz="105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Documents and Settings\я\Рабочий стол\1410866-fbf5bd16360fd2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5084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428604"/>
          <a:ext cx="7334280" cy="5098056"/>
        </p:xfrm>
        <a:graphic>
          <a:graphicData uri="http://schemas.openxmlformats.org/drawingml/2006/table">
            <a:tbl>
              <a:tblPr/>
              <a:tblGrid>
                <a:gridCol w="2000264"/>
                <a:gridCol w="3500446"/>
                <a:gridCol w="1833570"/>
              </a:tblGrid>
              <a:tr h="267819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rebuchet MS"/>
                        </a:rPr>
                        <a:t>Информация из списков захоронения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20"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54187" marR="54187" marT="27093" marB="27093">
                    <a:lnT>
                      <a:noFill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54187" marR="54187" marT="27093" marB="27093">
                    <a:lnT>
                      <a:noFill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tx1"/>
                        </a:solidFill>
                      </a:endParaRPr>
                    </a:p>
                  </a:txBody>
                  <a:tcPr marL="54187" marR="54187" marT="27093" marB="27093">
                    <a:lnT>
                      <a:noFill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Фамилия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Самарский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Имя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Марат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Отчество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Владимирович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178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Дата рождения/Возраст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__.__.1925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Воинское звание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рядовой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Дата смерти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03.12.1943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Страна захоронения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Беларусь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Регион захоронения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Витебская обл.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193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Место захоронения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 err="1">
                          <a:solidFill>
                            <a:schemeClr val="tx1"/>
                          </a:solidFill>
                          <a:latin typeface="Trebuchet MS"/>
                        </a:rPr>
                        <a:t>Дубровенский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 р-н, северо-восточная окраина д. Петрики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819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Могила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Братская могила</a:t>
                      </a: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600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68178">
                <a:tc>
                  <a:txBody>
                    <a:bodyPr/>
                    <a:lstStyle/>
                    <a:p>
                      <a:pPr algn="r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Откуда перезахоронен</a:t>
                      </a:r>
                    </a:p>
                  </a:txBody>
                  <a:tcPr marL="84667" marR="84667" marT="28222" marB="28222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Trebuchet MS"/>
                        </a:rPr>
                        <a:t>д.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latin typeface="Trebuchet MS"/>
                        </a:rPr>
                        <a:t>Судиловичи</a:t>
                      </a:r>
                      <a:endParaRPr lang="ru-RU" sz="1600" b="0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16933" marR="16933" marT="16933" marB="16933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DE0D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marL="54187" marR="54187" marT="27093" marB="27093">
                    <a:lnL>
                      <a:noFill/>
                    </a:lnL>
                    <a:lnT>
                      <a:noFill/>
                    </a:lnT>
                  </a:tcPr>
                </a:tc>
              </a:tr>
            </a:tbl>
          </a:graphicData>
        </a:graphic>
      </p:graphicFrame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5214942" y="5786454"/>
            <a:ext cx="335758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effectLst/>
                <a:latin typeface="Tahoma" pitchFamily="34" charset="0"/>
                <a:cs typeface="Tahoma" pitchFamily="34" charset="0"/>
              </a:rPr>
              <a:t>Информация с сайта « ОБД Мемориал»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189</TotalTime>
  <Words>632</Words>
  <Application>Microsoft Office PowerPoint</Application>
  <PresentationFormat>Экран (4:3)</PresentationFormat>
  <Paragraphs>46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20</cp:revision>
  <dcterms:created xsi:type="dcterms:W3CDTF">2014-05-09T05:37:32Z</dcterms:created>
  <dcterms:modified xsi:type="dcterms:W3CDTF">2015-02-16T18:00:06Z</dcterms:modified>
</cp:coreProperties>
</file>