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7" r:id="rId4"/>
    <p:sldId id="264" r:id="rId5"/>
    <p:sldId id="265" r:id="rId6"/>
    <p:sldId id="258" r:id="rId7"/>
    <p:sldId id="259" r:id="rId8"/>
    <p:sldId id="260" r:id="rId9"/>
    <p:sldId id="270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5F59F7-B3F5-442B-ABB7-46DDFAC5115A}" type="datetimeFigureOut">
              <a:rPr lang="ru-RU" smtClean="0"/>
              <a:t>23.04.2015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EAA2D2-369E-4FB5-A578-F0620EEB43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473795" y="6741368"/>
            <a:ext cx="5637010" cy="288032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332656"/>
            <a:ext cx="7175351" cy="6192688"/>
          </a:xfrm>
        </p:spPr>
        <p:txBody>
          <a:bodyPr/>
          <a:lstStyle/>
          <a:p>
            <a:r>
              <a:rPr lang="ru-RU" sz="8800" dirty="0" smtClean="0"/>
              <a:t>Соколиная</a:t>
            </a:r>
            <a:br>
              <a:rPr lang="ru-RU" sz="8800" dirty="0" smtClean="0"/>
            </a:br>
            <a:r>
              <a:rPr lang="ru-RU" sz="8800" dirty="0"/>
              <a:t> </a:t>
            </a:r>
            <a:r>
              <a:rPr lang="ru-RU" sz="8800" dirty="0" smtClean="0"/>
              <a:t>  судьба</a:t>
            </a:r>
            <a:br>
              <a:rPr lang="ru-RU" sz="8800" dirty="0" smtClean="0"/>
            </a:br>
            <a:r>
              <a:rPr lang="ru-RU" sz="3200" dirty="0" smtClean="0"/>
              <a:t>О судьбе ветеране Великой Отечественной войны и тыла   о человеке-легенде </a:t>
            </a:r>
            <a:r>
              <a:rPr lang="ru-RU" sz="3200" dirty="0" err="1" smtClean="0"/>
              <a:t>Кумаше</a:t>
            </a:r>
            <a:r>
              <a:rPr lang="ru-RU" sz="3200" dirty="0" smtClean="0"/>
              <a:t> </a:t>
            </a:r>
            <a:r>
              <a:rPr lang="ru-RU" sz="3200" dirty="0" err="1" smtClean="0"/>
              <a:t>Нургалиевиче</a:t>
            </a:r>
            <a:r>
              <a:rPr lang="ru-RU" sz="3200" dirty="0" smtClean="0"/>
              <a:t> Нургалиеве</a:t>
            </a:r>
            <a:r>
              <a:rPr lang="ru-RU" sz="8800" dirty="0" smtClean="0"/>
              <a:t/>
            </a:r>
            <a:br>
              <a:rPr lang="ru-RU" sz="8800" dirty="0" smtClean="0"/>
            </a:b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1577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SUS-01\Desktop\К.Нургали\ку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42493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SUS-01\Desktop\Новая папка (2)\20150410_1528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9288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SUS-01\Desktop\Новая папка (2)\20150410_1542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820891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Встреча с ветеранами-односельчанами в школе</a:t>
            </a:r>
            <a:endParaRPr lang="ru-RU" sz="1800" dirty="0"/>
          </a:p>
        </p:txBody>
      </p:sp>
      <p:pic>
        <p:nvPicPr>
          <p:cNvPr id="7170" name="Picture 2" descr="C:\Users\ASUS-01\Desktop\Новая папка (2)\20150410_1542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731838"/>
            <a:ext cx="7056784" cy="500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0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SUS-01\Desktop\Новая папка (2)\20150410_1542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60648"/>
            <a:ext cx="756084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0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К</a:t>
            </a:r>
            <a:r>
              <a:rPr lang="kk-KZ" sz="1800" dirty="0" smtClean="0"/>
              <a:t>.Нургалиев всегда был почетным гостем с однополчанами,которые проходили в России,на Украине,в Латвии.</a:t>
            </a:r>
            <a:endParaRPr lang="ru-RU" sz="1800" dirty="0"/>
          </a:p>
        </p:txBody>
      </p:sp>
      <p:pic>
        <p:nvPicPr>
          <p:cNvPr id="9218" name="Picture 2" descr="C:\Users\ASUS-01\Desktop\Новая папка (2)\20150410_15440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31838"/>
            <a:ext cx="7704855" cy="44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dirty="0" smtClean="0"/>
              <a:t>К</a:t>
            </a:r>
            <a:r>
              <a:rPr lang="kk-KZ" sz="2400" dirty="0" smtClean="0"/>
              <a:t>.Нургалиев в Латвии </a:t>
            </a:r>
            <a:endParaRPr lang="ru-RU" sz="2400" dirty="0"/>
          </a:p>
        </p:txBody>
      </p:sp>
      <p:pic>
        <p:nvPicPr>
          <p:cNvPr id="1026" name="Picture 2" descr="C:\Users\ASUS-01\Desktop\Новая папка (2)\20150410_1544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4888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SUS-01\Desktop\Новая папка (2)\20150410_15442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3284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81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SUS-01\Desktop\Новая папка (2)\20150410_1544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648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892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SUS-01\Desktop\Новая папка (2)\20150410_1549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63284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83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-01\Pictures\i1IFG9S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56084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SUS-01\Desktop\Новая папка (2)\20150410_1447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4168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91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SUS-01\Desktop\Новая папка (2)\20150410_1549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88640"/>
            <a:ext cx="734481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5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SUS-01\Desktop\К.Нургали\к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55272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16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SUS-01\Documents\Документы сканера\к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92088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20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SUS-01\Desktop\Новая папка (2)\20150410_1551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92088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09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548680"/>
            <a:ext cx="8469560" cy="5544616"/>
          </a:xfrm>
        </p:spPr>
        <p:txBody>
          <a:bodyPr>
            <a:noAutofit/>
          </a:bodyPr>
          <a:lstStyle/>
          <a:p>
            <a:pPr marL="2404872" lvl="8" indent="0">
              <a:buNone/>
            </a:pPr>
            <a:r>
              <a:rPr lang="kk-KZ" sz="4800" dirty="0" smtClean="0"/>
              <a:t>Наш долг – навечно сохранить память тех,кто сражался в годы Великой Отечественной войны с фашизмом.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1115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-01\Desktop\Новая папка (2)\20150410_15274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684076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SUS-01\Desktop\Новая папка (2)\20150410_1557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-01\Desktop\Новая папка (2)\20150410_15444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41682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1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869160"/>
            <a:ext cx="6512511" cy="646008"/>
          </a:xfrm>
        </p:spPr>
        <p:txBody>
          <a:bodyPr/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err="1" smtClean="0"/>
              <a:t>Кумаш</a:t>
            </a:r>
            <a:r>
              <a:rPr lang="ru-RU" sz="1800" dirty="0" smtClean="0"/>
              <a:t> Нургалиев </a:t>
            </a:r>
            <a:br>
              <a:rPr lang="ru-RU" sz="1800" dirty="0" smtClean="0"/>
            </a:br>
            <a:r>
              <a:rPr lang="ru-RU" sz="1800" dirty="0" smtClean="0"/>
              <a:t>перед уходом на фронт</a:t>
            </a:r>
            <a:endParaRPr lang="ru-RU" sz="1800" dirty="0"/>
          </a:p>
        </p:txBody>
      </p:sp>
      <p:pic>
        <p:nvPicPr>
          <p:cNvPr id="2051" name="Picture 3" descr="C:\Users\ASUS-01\Desktop\Новая папка (2)\20150410_1529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84887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373216"/>
            <a:ext cx="6512511" cy="1008112"/>
          </a:xfrm>
        </p:spPr>
        <p:txBody>
          <a:bodyPr/>
          <a:lstStyle/>
          <a:p>
            <a:pPr algn="l"/>
            <a:r>
              <a:rPr lang="ru-RU" sz="1800" dirty="0" smtClean="0"/>
              <a:t>Валя Изотова </a:t>
            </a:r>
            <a:r>
              <a:rPr lang="en-US" sz="1800" dirty="0" smtClean="0"/>
              <a:t>(</a:t>
            </a:r>
            <a:r>
              <a:rPr lang="ru-RU" sz="1800" dirty="0" smtClean="0"/>
              <a:t>Шевелева)</a:t>
            </a:r>
            <a:br>
              <a:rPr lang="ru-RU" sz="1800" dirty="0" smtClean="0"/>
            </a:br>
            <a:r>
              <a:rPr lang="ru-RU" sz="1800" dirty="0" smtClean="0"/>
              <a:t>фронтовая медсестра</a:t>
            </a:r>
            <a:endParaRPr lang="ru-RU" sz="1800" dirty="0"/>
          </a:p>
        </p:txBody>
      </p:sp>
      <p:pic>
        <p:nvPicPr>
          <p:cNvPr id="3074" name="Picture 2" descr="C:\Users\ASUS-01\Desktop\Новая папка (2)\20150410_1445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5608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0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1028507" flipV="1">
            <a:off x="3649976" y="4697234"/>
            <a:ext cx="2559156" cy="1013998"/>
          </a:xfrm>
        </p:spPr>
        <p:txBody>
          <a:bodyPr/>
          <a:lstStyle/>
          <a:p>
            <a:endParaRPr lang="ru-RU" sz="1800" dirty="0"/>
          </a:p>
        </p:txBody>
      </p:sp>
      <p:pic>
        <p:nvPicPr>
          <p:cNvPr id="1026" name="Picture 2" descr="C:\Users\ASUS-01\Desktop\Новая папка (2)\20150410_1449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848872" cy="52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5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SUS-01\Desktop\Новая папка (2)\20150410_15302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676875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138</TotalTime>
  <Words>22</Words>
  <Application>Microsoft Office PowerPoint</Application>
  <PresentationFormat>Экран (4:3)</PresentationFormat>
  <Paragraphs>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Соколиная    судьба О судьбе ветеране Великой Отечественной войны и тыла   о человеке-легенде Кумаше Нургалиевиче Нургалиеве </vt:lpstr>
      <vt:lpstr>Презентация PowerPoint</vt:lpstr>
      <vt:lpstr>Презентация PowerPoint</vt:lpstr>
      <vt:lpstr>Презентация PowerPoint</vt:lpstr>
      <vt:lpstr>Презентация PowerPoint</vt:lpstr>
      <vt:lpstr> Кумаш Нургалиев  перед уходом на фронт</vt:lpstr>
      <vt:lpstr>Валя Изотова (Шевелева) фронтовая медсестра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Встреча с ветеранами-односельчанами в школе</vt:lpstr>
      <vt:lpstr>Презентация PowerPoint</vt:lpstr>
      <vt:lpstr>   К.Нургалиев всегда был почетным гостем с однополчанами,которые проходили в России,на Украине,в Латвии.</vt:lpstr>
      <vt:lpstr>     К.Нургалиев в Латвии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Соколиная    судьба О судьбе ветеране Великой Отечественной войны и тыла о человеке-легенде Кумаше Нургалиевиче Нургалиеве</dc:title>
  <dc:creator>ASUS-01</dc:creator>
  <cp:lastModifiedBy>ASUS-01</cp:lastModifiedBy>
  <cp:revision>20</cp:revision>
  <dcterms:created xsi:type="dcterms:W3CDTF">2015-04-10T12:17:33Z</dcterms:created>
  <dcterms:modified xsi:type="dcterms:W3CDTF">2015-04-23T05:28:32Z</dcterms:modified>
</cp:coreProperties>
</file>