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21" r:id="rId3"/>
    <p:sldId id="315" r:id="rId4"/>
    <p:sldId id="316" r:id="rId5"/>
    <p:sldId id="317" r:id="rId6"/>
    <p:sldId id="318" r:id="rId7"/>
    <p:sldId id="319" r:id="rId8"/>
    <p:sldId id="303" r:id="rId9"/>
    <p:sldId id="304" r:id="rId10"/>
    <p:sldId id="32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333333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9C801B6-2075-45E9-9637-DC109BD6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7D6A5F-09B0-4597-A2C4-B186DDE89FE3}" type="slidenum">
              <a:rPr lang="en-US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CA80BB-7ADC-4085-BC99-4D721AE72793}" type="slidenum">
              <a:rPr lang="en-US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002B7F-A8D8-4448-97F5-451A1859F7A8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7BE0FD-8729-4B4C-9361-E8F91A342680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CDD17-E27B-4643-9A30-9C5D6992B706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A19E6A-C8CC-41BE-B731-FF1194B12520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281D18-90AE-4413-859F-6AD7E3511A17}" type="slidenum">
              <a:rPr lang="en-US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327780-CE1A-4D9D-B1EC-4FB9D88FB4A9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9A2DC8-279B-4E2A-A638-F38E2081175A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9" name="Group 29"/>
          <p:cNvGrpSpPr>
            <a:grpSpLocks/>
          </p:cNvGrpSpPr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" name="Text Box 54"/>
          <p:cNvSpPr txBox="1">
            <a:spLocks noChangeArrowheads="1"/>
          </p:cNvSpPr>
          <p:nvPr userDrawn="1"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FF00"/>
                </a:solidFill>
                <a:latin typeface="Courier New" pitchFamily="49" charset="0"/>
              </a:rPr>
              <a:t>&gt;&gt;	0     &gt;&gt;	1     &gt;&gt; 	2     &gt;&gt; 	3     &gt;&gt; 	4   &gt;&gt;	</a:t>
            </a:r>
            <a:endParaRPr lang="en-US" sz="1800">
              <a:solidFill>
                <a:srgbClr val="FFFF00"/>
              </a:solidFill>
              <a:latin typeface="Courier New" pitchFamily="49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1055" name="AutoShape 8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" name="AutoShape 9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" name="AutoShape 10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8" name="AutoShape 11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9" name="AutoShape 12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0" name="AutoShape 13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1" name="AutoShape 14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2" name="AutoShape 15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3" name="AutoShape 16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4" name="AutoShape 17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5" name="AutoShape 18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6" name="AutoShape 19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7" name="AutoShape 20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8" name="AutoShape 21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9" name="AutoShape 22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0" name="AutoShape 23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1" name="AutoShape 24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2" name="AutoShape 25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3" name="AutoShape 26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4" name="AutoShape 27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5" name="AutoShape 28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6" name="AutoShape 29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7" name="AutoShape 30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8" name="AutoShape 31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9" name="Group 32"/>
          <p:cNvGrpSpPr>
            <a:grpSpLocks/>
          </p:cNvGrpSpPr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1031" name="AutoShape 33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2" name="AutoShape 34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3" name="AutoShape 35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" name="AutoShape 36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5" name="AutoShape 37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6" name="AutoShape 38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7" name="AutoShape 39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8" name="AutoShape 40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9" name="AutoShape 41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0" name="AutoShape 42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1" name="AutoShape 43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2" name="AutoShape 44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3" name="AutoShape 45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4" name="AutoShape 46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5" name="AutoShape 47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6" name="AutoShape 48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7" name="AutoShape 49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8" name="AutoShape 50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9" name="AutoShape 51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0" name="AutoShape 52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1" name="AutoShape 53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2" name="AutoShape 54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3" name="AutoShape 55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" name="AutoShape 56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30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FF00"/>
                </a:solidFill>
                <a:latin typeface="Courier New" pitchFamily="49" charset="0"/>
              </a:rPr>
              <a:t>&gt;&gt;	0     &gt;&gt;	1     &gt;&gt; 	2     &gt;&gt; 	3     &gt;&gt; 	4   &gt;&gt;	</a:t>
            </a:r>
            <a:endParaRPr lang="en-US" sz="1800">
              <a:solidFill>
                <a:srgbClr val="FFFF00"/>
              </a:solidFill>
              <a:latin typeface="Courier New" pitchFamily="49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http://novprospekt.ru/images/49/post_49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65142" y="2867323"/>
            <a:ext cx="1190168" cy="3195123"/>
          </a:xfrm>
          <a:prstGeom prst="rect">
            <a:avLst/>
          </a:prstGeom>
          <a:noFill/>
        </p:spPr>
      </p:pic>
      <p:pic>
        <p:nvPicPr>
          <p:cNvPr id="5" name="Рисунок 4" descr="0_7ba3e_dd3730e3_X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4652">
            <a:off x="97456" y="609600"/>
            <a:ext cx="1877786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19199" y="1824113"/>
            <a:ext cx="6981371" cy="15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081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"Эх, путь-дорожка фронтовая…"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Военная юность моего прадеда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64228" y="5046782"/>
            <a:ext cx="50654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Воропаев Никита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 7 А класса МБОУ лицея № 5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г.Ельца Липецкой области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Picture 5" descr="http://choosing-jesus.my1.ru/_ph/18/3713569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5595">
            <a:off x="83907" y="4346045"/>
            <a:ext cx="2285475" cy="1487882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21059" y="753788"/>
            <a:ext cx="62411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Светлой памяти моего прадеда посвящается…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84388" y="831850"/>
          <a:ext cx="5310187" cy="3983038"/>
        </p:xfrm>
        <a:graphic>
          <a:graphicData uri="http://schemas.openxmlformats.org/presentationml/2006/ole">
            <p:oleObj spid="_x0000_s56322" name="Презентация" r:id="rId3" imgW="4568900" imgH="3425883" progId="PowerPoint.Show.12">
              <p:embed/>
            </p:oleObj>
          </a:graphicData>
        </a:graphic>
      </p:graphicFrame>
      <p:pic>
        <p:nvPicPr>
          <p:cNvPr id="3" name="Рисунок 2" descr="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5144" y="5002296"/>
            <a:ext cx="4426856" cy="1058696"/>
          </a:xfrm>
          <a:prstGeom prst="rect">
            <a:avLst/>
          </a:prstGeom>
        </p:spPr>
      </p:pic>
      <p:pic>
        <p:nvPicPr>
          <p:cNvPr id="4" name="Рисунок 3" descr="627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" y="4598760"/>
            <a:ext cx="1892300" cy="1462232"/>
          </a:xfrm>
          <a:prstGeom prst="rect">
            <a:avLst/>
          </a:prstGeom>
        </p:spPr>
      </p:pic>
      <p:pic>
        <p:nvPicPr>
          <p:cNvPr id="56324" name="Picture 4" descr="https://img-fotki.yandex.ru/get/6447/134091466.73/0_b054e_331b76e9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0086" y="831850"/>
            <a:ext cx="1143000" cy="1428750"/>
          </a:xfrm>
          <a:prstGeom prst="rect">
            <a:avLst/>
          </a:prstGeom>
          <a:noFill/>
        </p:spPr>
      </p:pic>
      <p:pic>
        <p:nvPicPr>
          <p:cNvPr id="8" name="Рисунок 7" descr="Рисунок1.png">
            <a:hlinkClick r:id="" action="ppaction://hlinkshowjump?jump=endshow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50265" y="5617129"/>
            <a:ext cx="493735" cy="50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5128" name="Oval 26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9" name="Rectangle 27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4" name="Line 20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21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Oval 22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/>
              <a:t>8</a:t>
            </a:r>
            <a:endParaRPr lang="en-US" sz="20800" b="1"/>
          </a:p>
        </p:txBody>
      </p:sp>
      <p:sp>
        <p:nvSpPr>
          <p:cNvPr id="5127" name="Oval 23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6152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3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/>
              <a:t>7</a:t>
            </a:r>
            <a:endParaRPr lang="en-US" sz="20800" b="1"/>
          </a:p>
        </p:txBody>
      </p:sp>
      <p:sp>
        <p:nvSpPr>
          <p:cNvPr id="6151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7176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/>
              <a:t>6</a:t>
            </a:r>
            <a:endParaRPr lang="en-US" sz="20800" b="1"/>
          </a:p>
        </p:txBody>
      </p:sp>
      <p:sp>
        <p:nvSpPr>
          <p:cNvPr id="7175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8200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1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/>
              <a:t>5</a:t>
            </a:r>
            <a:endParaRPr lang="en-US" sz="20800" b="1"/>
          </a:p>
        </p:txBody>
      </p:sp>
      <p:sp>
        <p:nvSpPr>
          <p:cNvPr id="8199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9224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5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/>
              <a:t>4</a:t>
            </a:r>
            <a:endParaRPr lang="en-US" sz="20800" b="1"/>
          </a:p>
        </p:txBody>
      </p:sp>
      <p:sp>
        <p:nvSpPr>
          <p:cNvPr id="9223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8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/>
              <a:t>3</a:t>
            </a:r>
            <a:endParaRPr lang="en-US" sz="20800" b="1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bip10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921125" y="1268413"/>
            <a:ext cx="228600" cy="431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997450" y="1268413"/>
            <a:ext cx="228600" cy="431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" fill="hold"/>
                                        <p:tgtEl>
                                          <p:spTgt spid="66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21125" y="1268413"/>
            <a:ext cx="228600" cy="1722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97450" y="1268413"/>
            <a:ext cx="228600" cy="1722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921125" y="3817938"/>
            <a:ext cx="228600" cy="1768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997450" y="3817938"/>
            <a:ext cx="228600" cy="1768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5400000">
            <a:off x="3162300" y="2003425"/>
            <a:ext cx="228600" cy="174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GB" sz="180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 rot="5400000">
            <a:off x="5745163" y="2014537"/>
            <a:ext cx="228600" cy="1724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GB" sz="18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 rot="5400000">
            <a:off x="3162300" y="3059113"/>
            <a:ext cx="228600" cy="174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GB" sz="180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5400000">
            <a:off x="5745163" y="3070225"/>
            <a:ext cx="228600" cy="1724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GB" sz="1800"/>
          </a:p>
        </p:txBody>
      </p:sp>
      <p:pic>
        <p:nvPicPr>
          <p:cNvPr id="67595" name="bip10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" fill="hold"/>
                                        <p:tgtEl>
                                          <p:spTgt spid="67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333333"/>
      </a:accent1>
      <a:accent2>
        <a:srgbClr val="808080"/>
      </a:accent2>
      <a:accent3>
        <a:srgbClr val="AAAAAA"/>
      </a:accent3>
      <a:accent4>
        <a:srgbClr val="DADADA"/>
      </a:accent4>
      <a:accent5>
        <a:srgbClr val="ADADAD"/>
      </a:accent5>
      <a:accent6>
        <a:srgbClr val="737373"/>
      </a:accent6>
      <a:hlink>
        <a:srgbClr val="969696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47</Words>
  <Application>Microsoft Office PowerPoint</Application>
  <PresentationFormat>Экран (4:3)</PresentationFormat>
  <Paragraphs>21</Paragraphs>
  <Slides>10</Slides>
  <Notes>9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Default Design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subject>"Эх, путь -дорожка фронтовая..." Военная юность моего прадеда</dc:subject>
  <dc:creator>Nikita</dc:creator>
  <cp:lastModifiedBy>Ta_sha</cp:lastModifiedBy>
  <cp:revision>48</cp:revision>
  <dcterms:created xsi:type="dcterms:W3CDTF">2005-04-05T14:19:59Z</dcterms:created>
  <dcterms:modified xsi:type="dcterms:W3CDTF">2015-06-07T18:29:50Z</dcterms:modified>
</cp:coreProperties>
</file>