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DC1A44"/>
    <a:srgbClr val="C85D3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vais\Рабочий стол\sk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065912"/>
            <a:ext cx="6400800" cy="792088"/>
          </a:xfrm>
          <a:noFill/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Семейный архив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895083"/>
      </p:ext>
    </p:extLst>
  </p:cSld>
  <p:clrMapOvr>
    <a:masterClrMapping/>
  </p:clrMapOvr>
  <p:transition advTm="30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548680"/>
            <a:ext cx="3617984" cy="5256584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Талантливый художник Григорий </a:t>
            </a:r>
            <a:r>
              <a:rPr lang="ru-RU" dirty="0" err="1" smtClean="0"/>
              <a:t>Тепцов</a:t>
            </a:r>
            <a:r>
              <a:rPr lang="ru-RU" dirty="0" smtClean="0"/>
              <a:t>, уходя на фронт, дал обещание не брать в руки карандаш и краски до полной победы. </a:t>
            </a:r>
          </a:p>
          <a:p>
            <a:pPr algn="just"/>
            <a:r>
              <a:rPr lang="ru-RU" dirty="0" smtClean="0"/>
              <a:t>Товарищи по оружию, прошедшие с ним плеч</a:t>
            </a:r>
            <a:r>
              <a:rPr lang="ru-RU" dirty="0"/>
              <a:t>о</a:t>
            </a:r>
            <a:r>
              <a:rPr lang="ru-RU" dirty="0" smtClean="0"/>
              <a:t>м к плечу многие тысячи километров, выстоявшие в смертельных боях, даже не подозревали об удивительных способностях своего однополчанина. </a:t>
            </a:r>
          </a:p>
          <a:p>
            <a:pPr algn="just"/>
            <a:r>
              <a:rPr lang="ru-RU" dirty="0" smtClean="0"/>
              <a:t>Лишь после подписания 2 сентября 1945 года японским императором акта о безоговорочной капитуляции японских вооруженных сил и окончания Второй мировой войны, Григорий начал рисовать. И первого, кого он нарисовал, был </a:t>
            </a:r>
            <a:r>
              <a:rPr lang="ru-RU" dirty="0" err="1" smtClean="0"/>
              <a:t>Буганов</a:t>
            </a:r>
            <a:r>
              <a:rPr lang="ru-RU" dirty="0" smtClean="0"/>
              <a:t> Сергей Сидорович</a:t>
            </a:r>
            <a:r>
              <a:rPr lang="ru-RU" sz="700" dirty="0" smtClean="0"/>
              <a:t>.</a:t>
            </a:r>
            <a:endParaRPr lang="ru-RU" sz="700" dirty="0"/>
          </a:p>
        </p:txBody>
      </p:sp>
      <p:pic>
        <p:nvPicPr>
          <p:cNvPr id="10242" name="Picture 2" descr="C:\Documents and Settings\nvais\Рабочий стол\newphoto3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285376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9511181"/>
      </p:ext>
    </p:extLst>
  </p:cSld>
  <p:clrMapOvr>
    <a:masterClrMapping/>
  </p:clrMapOvr>
  <p:transition advTm="252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Указом Верховного Совета СССР от 20 марта 1946 года </a:t>
            </a:r>
            <a:r>
              <a:rPr lang="ru-RU" sz="3100" b="1" dirty="0" err="1" smtClean="0">
                <a:solidFill>
                  <a:srgbClr val="FF0000"/>
                </a:solidFill>
                <a:latin typeface="Georgia" pitchFamily="18" charset="0"/>
              </a:rPr>
              <a:t>Буганов</a:t>
            </a:r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 Сергей Сидорович увольняется в запас 18 июля 1946 года,</a:t>
            </a:r>
            <a:b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в день своего тридцатилетия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760640" cy="398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9373928"/>
      </p:ext>
    </p:extLst>
  </p:cSld>
  <p:clrMapOvr>
    <a:masterClrMapping/>
  </p:clrMapOvr>
  <p:transition advTm="200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P1050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216" y="1524000"/>
            <a:ext cx="8119568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rgbClr val="FF0000"/>
                </a:solidFill>
                <a:latin typeface="Adine Kirnberg" pitchFamily="2" charset="0"/>
              </a:rPr>
              <a:t>Я благодарю всех однополчан и сослуживцев, которые после смерти моего дедушки помогли собрать материал о его боевом пути.</a:t>
            </a:r>
            <a:endParaRPr lang="ru-RU" sz="3100" b="1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190564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105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096343" cy="4641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8291264" cy="2160240"/>
          </a:xfr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                                                                                                    </a:t>
            </a:r>
            <a:br>
              <a:rPr lang="ru-RU" sz="1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latin typeface="+mn-lt"/>
              </a:rPr>
              <a:t>           </a:t>
            </a:r>
            <a:r>
              <a:rPr lang="ru-RU" sz="3100" b="1" dirty="0" smtClean="0">
                <a:solidFill>
                  <a:srgbClr val="FF9900"/>
                </a:solidFill>
                <a:latin typeface="+mn-lt"/>
              </a:rPr>
              <a:t>Моему прадеду </a:t>
            </a:r>
            <a:r>
              <a:rPr lang="ru-RU" sz="1600" b="1" dirty="0" smtClean="0">
                <a:solidFill>
                  <a:srgbClr val="7030A0"/>
                </a:solidFill>
                <a:latin typeface="Adventure" pitchFamily="2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dventure" pitchFamily="2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Adventure" pitchFamily="2" charset="0"/>
              </a:rPr>
              <a:t>                                </a:t>
            </a:r>
            <a:r>
              <a:rPr lang="ru-RU" sz="3100" b="1" dirty="0" err="1" smtClean="0">
                <a:solidFill>
                  <a:srgbClr val="FF0000"/>
                </a:solidFill>
                <a:latin typeface="Bookman Old Style" pitchFamily="18" charset="0"/>
              </a:rPr>
              <a:t>Буганову</a:t>
            </a:r>
            <a:r>
              <a:rPr lang="ru-RU" sz="31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br>
              <a:rPr lang="ru-RU" sz="31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Bookman Old Style" pitchFamily="18" charset="0"/>
              </a:rPr>
              <a:t>     Сергею  Сидоровичу</a:t>
            </a: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b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ru-RU" sz="2700" b="1" dirty="0" smtClean="0">
                <a:solidFill>
                  <a:srgbClr val="00B050"/>
                </a:solidFill>
                <a:latin typeface="+mn-lt"/>
              </a:rPr>
              <a:t>посвящается</a:t>
            </a:r>
            <a:r>
              <a:rPr lang="ru-RU" sz="1600" b="1" dirty="0" smtClean="0">
                <a:solidFill>
                  <a:srgbClr val="7030A0"/>
                </a:solidFill>
                <a:latin typeface="Adine Kirnberg" pitchFamily="2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Adine Kirnberg" pitchFamily="2" charset="0"/>
              </a:rPr>
            </a:br>
            <a:r>
              <a:rPr lang="ru-RU" sz="1600" b="1" dirty="0">
                <a:solidFill>
                  <a:srgbClr val="7030A0"/>
                </a:solidFill>
                <a:latin typeface="Adine Kirnberg" pitchFamily="2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Adine Kirnberg" pitchFamily="2" charset="0"/>
              </a:rPr>
            </a:br>
            <a:endParaRPr lang="ru-RU" sz="1600" b="1" dirty="0">
              <a:solidFill>
                <a:srgbClr val="7030A0"/>
              </a:solidFill>
              <a:latin typeface="Adine Kirnberg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015746"/>
      </p:ext>
    </p:extLst>
  </p:cSld>
  <p:clrMapOvr>
    <a:masterClrMapping/>
  </p:clrMapOvr>
  <p:transition advTm="723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vais\Рабочий стол\688631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84076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6227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Родился </a:t>
            </a:r>
            <a:r>
              <a:rPr lang="ru-RU" sz="2400" dirty="0" err="1" smtClean="0"/>
              <a:t>Буганов</a:t>
            </a:r>
            <a:r>
              <a:rPr lang="ru-RU" sz="2400" dirty="0" smtClean="0"/>
              <a:t> С.С. 18 июля 1916 года. В 1937 году был призван в армию из города Дмитрова Московской области. Так как до призыва в армию Сергей Сидорович работал в «</a:t>
            </a:r>
            <a:r>
              <a:rPr lang="ru-RU" sz="2400" dirty="0" err="1" smtClean="0"/>
              <a:t>Мостоотряде</a:t>
            </a:r>
            <a:r>
              <a:rPr lang="ru-RU" sz="2400" dirty="0" smtClean="0"/>
              <a:t>» и занимался строительством инженерных сооружений и мостов на железной дороге, то и служить он попал в Западные пограничные войска на строительство укреп. </a:t>
            </a:r>
            <a:r>
              <a:rPr lang="ru-RU" sz="2400" dirty="0" smtClean="0"/>
              <a:t>сооружений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65494970"/>
      </p:ext>
    </p:extLst>
  </p:cSld>
  <p:clrMapOvr>
    <a:masterClrMapping/>
  </p:clrMapOvr>
  <p:transition advTm="206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932040" y="260648"/>
            <a:ext cx="3754760" cy="586551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Летом 1941 года он готовился к мобилизации и уже собирался домой. Однако 15 июня 1941 года над ними впервые летали «рамы» - разведывательные немецкие самолеты. Ранним утром 22 июня 1941 года Сергей Сидорович с сослуживцами купались в реке Буг, когда над ними полетели сотни немецких самолетов- стало ясно, началась война.</a:t>
            </a:r>
          </a:p>
          <a:p>
            <a:r>
              <a:rPr lang="ru-RU" sz="1600" dirty="0" smtClean="0"/>
              <a:t>На этот момент на 250 военнослужащих  было всего 25 мелкокалиберных винтовок и 250 патронов. Был дан приказ отходить от границы.</a:t>
            </a:r>
          </a:p>
          <a:p>
            <a:r>
              <a:rPr lang="ru-RU" sz="1600" dirty="0" smtClean="0"/>
              <a:t>В первый день войны солдаты молча прошли 70 км. вглубь района, где в срочном порядке  формировались новые военные подразделения. </a:t>
            </a:r>
            <a:r>
              <a:rPr lang="ru-RU" sz="1600" dirty="0" err="1" smtClean="0"/>
              <a:t>Буганов</a:t>
            </a:r>
            <a:r>
              <a:rPr lang="ru-RU" sz="1600" dirty="0" smtClean="0"/>
              <a:t> Сергей Сидорович стал военным связистом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4474840" cy="4497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Focke-wulf-189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прозванная русскими за особенность конструкции «Рама»</a:t>
            </a:r>
            <a:endParaRPr lang="ru-RU" dirty="0"/>
          </a:p>
        </p:txBody>
      </p:sp>
      <p:pic>
        <p:nvPicPr>
          <p:cNvPr id="4098" name="Picture 2" descr="C:\Documents and Settings\nvais\Рабочий стол\2da176614372739cfff29db32e8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8324"/>
            <a:ext cx="4320480" cy="3678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4836078"/>
      </p:ext>
    </p:extLst>
  </p:cSld>
  <p:clrMapOvr>
    <a:masterClrMapping/>
  </p:clrMapOvr>
  <p:transition advTm="501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764704"/>
            <a:ext cx="5112568" cy="51389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 1942 году он получает тяжелейшее  челюстно-лицевое ранение. Военные врачи совершают чудеса и буквально из кусочков собирают левую часть лица. Девять месяцев Сергей Сидорович проводит в госпиталях, а после восстановления попадает в 283 минометный полк, который формировался в городе Омске.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3240360" cy="92278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Доставка раненых в полевой </a:t>
            </a:r>
            <a:r>
              <a:rPr lang="ru-RU" dirty="0" smtClean="0"/>
              <a:t>  госпиталь </a:t>
            </a:r>
            <a:r>
              <a:rPr lang="ru-RU" dirty="0"/>
              <a:t>на машине ГАЗ-55. 1942 г.</a:t>
            </a:r>
          </a:p>
        </p:txBody>
      </p:sp>
      <p:pic>
        <p:nvPicPr>
          <p:cNvPr id="6146" name="Picture 2" descr="C:\Documents and Settings\nvais\Рабочий стол\vavto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8845236"/>
      </p:ext>
    </p:extLst>
  </p:cSld>
  <p:clrMapOvr>
    <a:masterClrMapping/>
  </p:clrMapOvr>
  <p:transition advTm="250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3008313" cy="471338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Этот полк входит в личный резерв Сталина и подчиняется непосредственно Генеральному штабу.</a:t>
            </a:r>
          </a:p>
          <a:p>
            <a:r>
              <a:rPr lang="ru-RU" sz="1800" dirty="0" smtClean="0"/>
              <a:t>Именно поэтому полк принимает  участие в самых сложных и тяжелых боях. Сергей Сидорович с момента формирования полка и до капитуляции Японии служит в полковой разведке.</a:t>
            </a:r>
            <a:endParaRPr lang="ru-RU" sz="1800" dirty="0"/>
          </a:p>
        </p:txBody>
      </p:sp>
      <p:pic>
        <p:nvPicPr>
          <p:cNvPr id="5122" name="Picture 2" descr="C:\Documents and Settings\nvais\Рабочий стол\201011319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4896544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1666850"/>
      </p:ext>
    </p:extLst>
  </p:cSld>
  <p:clrMapOvr>
    <a:masterClrMapping/>
  </p:clrMapOvr>
  <p:transition advTm="167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1656183" cy="16561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949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За  эти  годы  Родина  несколько  раз  награждала Сергея Сидоровича :  Орден  «Красной звезды»,  орден  «Славы 3 степени», </a:t>
            </a:r>
            <a:r>
              <a:rPr lang="ru-RU" sz="1800" dirty="0" smtClean="0">
                <a:solidFill>
                  <a:schemeClr val="bg1"/>
                </a:solidFill>
              </a:rPr>
              <a:t> орден «Славы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2 степени»,  </a:t>
            </a:r>
            <a:r>
              <a:rPr lang="ru-RU" sz="1800" dirty="0" smtClean="0">
                <a:solidFill>
                  <a:schemeClr val="bg1"/>
                </a:solidFill>
              </a:rPr>
              <a:t>две медали  «За отвагу»,  медаль  «За взятие </a:t>
            </a:r>
            <a:r>
              <a:rPr lang="ru-RU" sz="1800" dirty="0" err="1" smtClean="0">
                <a:solidFill>
                  <a:schemeClr val="bg1"/>
                </a:solidFill>
              </a:rPr>
              <a:t>Кёнингсберга</a:t>
            </a:r>
            <a:r>
              <a:rPr lang="ru-RU" sz="1800" dirty="0" smtClean="0">
                <a:solidFill>
                  <a:schemeClr val="bg1"/>
                </a:solidFill>
              </a:rPr>
              <a:t>»,  медаль  «За победу над Японией»,  две  личные  благодарности Сталина  –  вот  далеко  не  полный  перечень  наград.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:\Documents and Settings\nvais\Рабочий стол\slava3-12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1152127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nvais\Рабочий стол\за отвагу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12241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nvais\Рабочий стол\0004-003-Medal-Za-vzjatie-Kjonigsberga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36815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nvais\Рабочий стол\medal_3_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294775" cy="195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Documents and Settings\nvais\Рабочий стол\благодарность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273643" y="3789040"/>
            <a:ext cx="4634748" cy="284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3838951"/>
      </p:ext>
    </p:extLst>
  </p:cSld>
  <p:clrMapOvr>
    <a:masterClrMapping/>
  </p:clrMapOvr>
  <p:transition advTm="3020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После победы над фашистской Германией 283 полк перебрасывают на Дальний Восток, где началась война с Японией.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4895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126947"/>
      </p:ext>
    </p:extLst>
  </p:cSld>
  <p:clrMapOvr>
    <a:masterClrMapping/>
  </p:clrMapOvr>
  <p:transition advTm="117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211960" y="273050"/>
            <a:ext cx="4474840" cy="585311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2400" dirty="0" smtClean="0"/>
              <a:t>Именно там, на Дальнем Востоке, был нарисован портрет </a:t>
            </a:r>
            <a:r>
              <a:rPr lang="ru-RU" sz="2400" dirty="0" err="1" smtClean="0"/>
              <a:t>Буганова</a:t>
            </a:r>
            <a:r>
              <a:rPr lang="ru-RU" sz="2400" dirty="0" smtClean="0"/>
              <a:t> Сергея Сидоровича его однополчанином - Григорием </a:t>
            </a:r>
            <a:r>
              <a:rPr lang="ru-RU" sz="2400" dirty="0" err="1" smtClean="0"/>
              <a:t>Тепцовым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218" name="Picture 2" descr="F:\сканирование0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44415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0462425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273</TotalTime>
  <Words>473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                                                                                                                Моему прадеду                                  Буганову        Сергею  Сидоровичу               посвящается  </vt:lpstr>
      <vt:lpstr>Родился Буганов С.С. 18 июля 1916 года. В 1937 году был призван в армию из города Дмитрова Московской области. Так как до призыва в армию Сергей Сидорович работал в «Мостоотряде» и занимался строительством инженерных сооружений и мостов на железной дороге, то и служить он попал в Западные пограничные войска на строительство укреп. сооружений.</vt:lpstr>
      <vt:lpstr>Focke-wulf-189  прозванная русскими за особенность конструкции «Рама»</vt:lpstr>
      <vt:lpstr>Доставка раненых в полевой   госпиталь на машине ГАЗ-55. 1942 г.</vt:lpstr>
      <vt:lpstr>Слайд 6</vt:lpstr>
      <vt:lpstr>За  эти  годы  Родина  несколько  раз  награждала Сергея Сидоровича :  Орден  «Красной звезды»,  орден  «Славы 3 степени»,  орден «Славы 2 степени»,  две медали  «За отвагу»,  медаль  «За взятие Кёнингсберга»,  медаль  «За победу над Японией»,  две  личные  благодарности Сталина  –  вот  далеко  не  полный  перечень  наград.</vt:lpstr>
      <vt:lpstr>После победы над фашистской Германией 283 полк перебрасывают на Дальний Восток, где началась война с Японией. </vt:lpstr>
      <vt:lpstr>Слайд 9</vt:lpstr>
      <vt:lpstr>Слайд 10</vt:lpstr>
      <vt:lpstr>Указом Верховного Совета СССР от 20 марта 1946 года Буганов Сергей Сидорович увольняется в запас 18 июля 1946 года, в день своего тридцатилетия.</vt:lpstr>
      <vt:lpstr>  Я благодарю всех однополчан и сослуживцев, которые после смерти моего дедушки помогли собрать материал о его боевом пути.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Эксперт</cp:lastModifiedBy>
  <cp:revision>33</cp:revision>
  <dcterms:modified xsi:type="dcterms:W3CDTF">2015-04-23T16:05:49Z</dcterms:modified>
</cp:coreProperties>
</file>